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embeddedFontLst>
    <p:embeddedFont>
      <p:font typeface="Proxima Nova"/>
      <p:regular r:id="rId40"/>
      <p:bold r:id="rId41"/>
      <p:italic r:id="rId42"/>
      <p:boldItalic r:id="rId43"/>
    </p:embeddedFont>
    <p:embeddedFont>
      <p:font typeface="Roboto Medium"/>
      <p:regular r:id="rId44"/>
      <p:bold r:id="rId45"/>
      <p:italic r:id="rId46"/>
      <p:boldItalic r:id="rId47"/>
    </p:embeddedFont>
    <p:embeddedFont>
      <p:font typeface="Amatic SC"/>
      <p:regular r:id="rId48"/>
      <p:bold r:id="rId49"/>
    </p:embeddedFont>
    <p:embeddedFont>
      <p:font typeface="Bebas Neue"/>
      <p:regular r:id="rId50"/>
    </p:embeddedFont>
    <p:embeddedFont>
      <p:font typeface="Albert Sans"/>
      <p:regular r:id="rId51"/>
      <p:bold r:id="rId52"/>
      <p:italic r:id="rId53"/>
      <p:boldItalic r:id="rId54"/>
    </p:embeddedFont>
    <p:embeddedFont>
      <p:font typeface="Antonio"/>
      <p:regular r:id="rId55"/>
      <p:bold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96AF591-E35E-4B29-8F1D-8FB18064248E}">
  <a:tblStyle styleId="{C96AF591-E35E-4B29-8F1D-8FB18064248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roximaNova-regular.fntdata"/><Relationship Id="rId42" Type="http://schemas.openxmlformats.org/officeDocument/2006/relationships/font" Target="fonts/ProximaNova-italic.fntdata"/><Relationship Id="rId41" Type="http://schemas.openxmlformats.org/officeDocument/2006/relationships/font" Target="fonts/ProximaNova-bold.fntdata"/><Relationship Id="rId44" Type="http://schemas.openxmlformats.org/officeDocument/2006/relationships/font" Target="fonts/RobotoMedium-regular.fntdata"/><Relationship Id="rId43" Type="http://schemas.openxmlformats.org/officeDocument/2006/relationships/font" Target="fonts/ProximaNova-boldItalic.fntdata"/><Relationship Id="rId46" Type="http://schemas.openxmlformats.org/officeDocument/2006/relationships/font" Target="fonts/RobotoMedium-italic.fntdata"/><Relationship Id="rId45" Type="http://schemas.openxmlformats.org/officeDocument/2006/relationships/font" Target="fonts/RobotoMedium-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AmaticSC-regular.fntdata"/><Relationship Id="rId47" Type="http://schemas.openxmlformats.org/officeDocument/2006/relationships/font" Target="fonts/RobotoMedium-boldItalic.fntdata"/><Relationship Id="rId49" Type="http://schemas.openxmlformats.org/officeDocument/2006/relationships/font" Target="fonts/AmaticSC-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AlbertSans-regular.fntdata"/><Relationship Id="rId50" Type="http://schemas.openxmlformats.org/officeDocument/2006/relationships/font" Target="fonts/BebasNeue-regular.fntdata"/><Relationship Id="rId53" Type="http://schemas.openxmlformats.org/officeDocument/2006/relationships/font" Target="fonts/AlbertSans-italic.fntdata"/><Relationship Id="rId52" Type="http://schemas.openxmlformats.org/officeDocument/2006/relationships/font" Target="fonts/AlbertSans-bold.fntdata"/><Relationship Id="rId11" Type="http://schemas.openxmlformats.org/officeDocument/2006/relationships/slide" Target="slides/slide5.xml"/><Relationship Id="rId55" Type="http://schemas.openxmlformats.org/officeDocument/2006/relationships/font" Target="fonts/Antonio-regular.fntdata"/><Relationship Id="rId10" Type="http://schemas.openxmlformats.org/officeDocument/2006/relationships/slide" Target="slides/slide4.xml"/><Relationship Id="rId54" Type="http://schemas.openxmlformats.org/officeDocument/2006/relationships/font" Target="fonts/AlbertSans-boldItalic.fntdata"/><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font" Target="fonts/Antonio-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png>
</file>

<file path=ppt/media/image13.png>
</file>

<file path=ppt/media/image14.png>
</file>

<file path=ppt/media/image17.png>
</file>

<file path=ppt/media/image18.png>
</file>

<file path=ppt/media/image2.png>
</file>

<file path=ppt/media/image23.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13c8230601d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13c8230601d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29e4e030c1b_0_28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29e4e030c1b_0_28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29e4e030c1b_0_28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29e4e030c1b_0_28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29e4e030c1b_0_14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29e4e030c1b_0_14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29e4e030c1b_0_14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29e4e030c1b_0_14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29e4e030c1b_0_14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29e4e030c1b_0_14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29e4e030c1b_0_14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29e4e030c1b_0_14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g29e4e030c1b_0_14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 name="Google Shape;863;g29e4e030c1b_0_14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 name="Shape 1198"/>
        <p:cNvGrpSpPr/>
        <p:nvPr/>
      </p:nvGrpSpPr>
      <p:grpSpPr>
        <a:xfrm>
          <a:off x="0" y="0"/>
          <a:ext cx="0" cy="0"/>
          <a:chOff x="0" y="0"/>
          <a:chExt cx="0" cy="0"/>
        </a:xfrm>
      </p:grpSpPr>
      <p:sp>
        <p:nvSpPr>
          <p:cNvPr id="1199" name="Google Shape;1199;g29e4e030c1b_0_14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 name="Google Shape;1200;g29e4e030c1b_0_14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2" name="Shape 7112"/>
        <p:cNvGrpSpPr/>
        <p:nvPr/>
      </p:nvGrpSpPr>
      <p:grpSpPr>
        <a:xfrm>
          <a:off x="0" y="0"/>
          <a:ext cx="0" cy="0"/>
          <a:chOff x="0" y="0"/>
          <a:chExt cx="0" cy="0"/>
        </a:xfrm>
      </p:grpSpPr>
      <p:sp>
        <p:nvSpPr>
          <p:cNvPr id="7113" name="Google Shape;7113;g29e4e030c1b_0_20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4" name="Google Shape;7114;g29e4e030c1b_0_20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9" name="Shape 7539"/>
        <p:cNvGrpSpPr/>
        <p:nvPr/>
      </p:nvGrpSpPr>
      <p:grpSpPr>
        <a:xfrm>
          <a:off x="0" y="0"/>
          <a:ext cx="0" cy="0"/>
          <a:chOff x="0" y="0"/>
          <a:chExt cx="0" cy="0"/>
        </a:xfrm>
      </p:grpSpPr>
      <p:sp>
        <p:nvSpPr>
          <p:cNvPr id="7540" name="Google Shape;7540;g29e4e030c1b_0_20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1" name="Google Shape;7541;g29e4e030c1b_0_20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2" name="Shape 7702"/>
        <p:cNvGrpSpPr/>
        <p:nvPr/>
      </p:nvGrpSpPr>
      <p:grpSpPr>
        <a:xfrm>
          <a:off x="0" y="0"/>
          <a:ext cx="0" cy="0"/>
          <a:chOff x="0" y="0"/>
          <a:chExt cx="0" cy="0"/>
        </a:xfrm>
      </p:grpSpPr>
      <p:sp>
        <p:nvSpPr>
          <p:cNvPr id="7703" name="Google Shape;7703;g29e4e030c1b_0_21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4" name="Google Shape;7704;g29e4e030c1b_0_21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4" name="Shape 8104"/>
        <p:cNvGrpSpPr/>
        <p:nvPr/>
      </p:nvGrpSpPr>
      <p:grpSpPr>
        <a:xfrm>
          <a:off x="0" y="0"/>
          <a:ext cx="0" cy="0"/>
          <a:chOff x="0" y="0"/>
          <a:chExt cx="0" cy="0"/>
        </a:xfrm>
      </p:grpSpPr>
      <p:sp>
        <p:nvSpPr>
          <p:cNvPr id="8105" name="Google Shape;8105;g29e4e030c1b_0_21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6" name="Google Shape;8106;g29e4e030c1b_0_21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5" name="Shape 8475"/>
        <p:cNvGrpSpPr/>
        <p:nvPr/>
      </p:nvGrpSpPr>
      <p:grpSpPr>
        <a:xfrm>
          <a:off x="0" y="0"/>
          <a:ext cx="0" cy="0"/>
          <a:chOff x="0" y="0"/>
          <a:chExt cx="0" cy="0"/>
        </a:xfrm>
      </p:grpSpPr>
      <p:sp>
        <p:nvSpPr>
          <p:cNvPr id="8476" name="Google Shape;8476;g29e4e030c1b_0_21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7" name="Google Shape;8477;g29e4e030c1b_0_21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4" name="Shape 8864"/>
        <p:cNvGrpSpPr/>
        <p:nvPr/>
      </p:nvGrpSpPr>
      <p:grpSpPr>
        <a:xfrm>
          <a:off x="0" y="0"/>
          <a:ext cx="0" cy="0"/>
          <a:chOff x="0" y="0"/>
          <a:chExt cx="0" cy="0"/>
        </a:xfrm>
      </p:grpSpPr>
      <p:sp>
        <p:nvSpPr>
          <p:cNvPr id="8865" name="Google Shape;8865;g29e4e030c1b_0_22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6" name="Google Shape;8866;g29e4e030c1b_0_22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5" name="Shape 9295"/>
        <p:cNvGrpSpPr/>
        <p:nvPr/>
      </p:nvGrpSpPr>
      <p:grpSpPr>
        <a:xfrm>
          <a:off x="0" y="0"/>
          <a:ext cx="0" cy="0"/>
          <a:chOff x="0" y="0"/>
          <a:chExt cx="0" cy="0"/>
        </a:xfrm>
      </p:grpSpPr>
      <p:sp>
        <p:nvSpPr>
          <p:cNvPr id="9296" name="Google Shape;9296;g29e4e030c1b_0_22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7" name="Google Shape;9297;g29e4e030c1b_0_22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8" name="Shape 10088"/>
        <p:cNvGrpSpPr/>
        <p:nvPr/>
      </p:nvGrpSpPr>
      <p:grpSpPr>
        <a:xfrm>
          <a:off x="0" y="0"/>
          <a:ext cx="0" cy="0"/>
          <a:chOff x="0" y="0"/>
          <a:chExt cx="0" cy="0"/>
        </a:xfrm>
      </p:grpSpPr>
      <p:sp>
        <p:nvSpPr>
          <p:cNvPr id="10089" name="Google Shape;10089;g29e4e030c1b_0_23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0" name="Google Shape;10090;g29e4e030c1b_0_23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13c8230601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13c8230601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9" name="Shape 10829"/>
        <p:cNvGrpSpPr/>
        <p:nvPr/>
      </p:nvGrpSpPr>
      <p:grpSpPr>
        <a:xfrm>
          <a:off x="0" y="0"/>
          <a:ext cx="0" cy="0"/>
          <a:chOff x="0" y="0"/>
          <a:chExt cx="0" cy="0"/>
        </a:xfrm>
      </p:grpSpPr>
      <p:sp>
        <p:nvSpPr>
          <p:cNvPr id="10830" name="Google Shape;10830;g29e4e030c1b_0_24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1" name="Google Shape;10831;g29e4e030c1b_0_24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2" name="Shape 11522"/>
        <p:cNvGrpSpPr/>
        <p:nvPr/>
      </p:nvGrpSpPr>
      <p:grpSpPr>
        <a:xfrm>
          <a:off x="0" y="0"/>
          <a:ext cx="0" cy="0"/>
          <a:chOff x="0" y="0"/>
          <a:chExt cx="0" cy="0"/>
        </a:xfrm>
      </p:grpSpPr>
      <p:sp>
        <p:nvSpPr>
          <p:cNvPr id="11523" name="Google Shape;11523;g29e4e030c1b_0_249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24" name="Google Shape;11524;g29e4e030c1b_0_249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4" name="Shape 11824"/>
        <p:cNvGrpSpPr/>
        <p:nvPr/>
      </p:nvGrpSpPr>
      <p:grpSpPr>
        <a:xfrm>
          <a:off x="0" y="0"/>
          <a:ext cx="0" cy="0"/>
          <a:chOff x="0" y="0"/>
          <a:chExt cx="0" cy="0"/>
        </a:xfrm>
      </p:grpSpPr>
      <p:sp>
        <p:nvSpPr>
          <p:cNvPr id="11825" name="Google Shape;11825;g29e4e030c1b_0_25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6" name="Google Shape;11826;g29e4e030c1b_0_25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64" name="Shape 12464"/>
        <p:cNvGrpSpPr/>
        <p:nvPr/>
      </p:nvGrpSpPr>
      <p:grpSpPr>
        <a:xfrm>
          <a:off x="0" y="0"/>
          <a:ext cx="0" cy="0"/>
          <a:chOff x="0" y="0"/>
          <a:chExt cx="0" cy="0"/>
        </a:xfrm>
      </p:grpSpPr>
      <p:sp>
        <p:nvSpPr>
          <p:cNvPr id="12465" name="Google Shape;12465;g29e4e030c1b_0_27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66" name="Google Shape;12466;g29e4e030c1b_0_27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29e197b979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29e197b979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13c8230601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13c8230601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 Id="rId3"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grpSp>
        <p:nvGrpSpPr>
          <p:cNvPr id="9" name="Google Shape;9;p2"/>
          <p:cNvGrpSpPr/>
          <p:nvPr/>
        </p:nvGrpSpPr>
        <p:grpSpPr>
          <a:xfrm>
            <a:off x="574496" y="508774"/>
            <a:ext cx="8085030" cy="4095231"/>
            <a:chOff x="574496" y="508774"/>
            <a:chExt cx="8085030" cy="4095231"/>
          </a:xfrm>
        </p:grpSpPr>
        <p:grpSp>
          <p:nvGrpSpPr>
            <p:cNvPr id="10" name="Google Shape;10;p2"/>
            <p:cNvGrpSpPr/>
            <p:nvPr/>
          </p:nvGrpSpPr>
          <p:grpSpPr>
            <a:xfrm>
              <a:off x="574496" y="508774"/>
              <a:ext cx="268817" cy="873208"/>
              <a:chOff x="2810828" y="2003412"/>
              <a:chExt cx="111765" cy="363035"/>
            </a:xfrm>
          </p:grpSpPr>
          <p:sp>
            <p:nvSpPr>
              <p:cNvPr id="11" name="Google Shape;11;p2"/>
              <p:cNvSpPr/>
              <p:nvPr/>
            </p:nvSpPr>
            <p:spPr>
              <a:xfrm>
                <a:off x="2878969"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2"/>
              <p:cNvSpPr/>
              <p:nvPr/>
            </p:nvSpPr>
            <p:spPr>
              <a:xfrm>
                <a:off x="2810828"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 name="Google Shape;13;p2"/>
            <p:cNvGrpSpPr/>
            <p:nvPr/>
          </p:nvGrpSpPr>
          <p:grpSpPr>
            <a:xfrm>
              <a:off x="8216895" y="3129320"/>
              <a:ext cx="442631" cy="1474685"/>
              <a:chOff x="8216895" y="3129320"/>
              <a:chExt cx="442631" cy="1474685"/>
            </a:xfrm>
          </p:grpSpPr>
          <p:grpSp>
            <p:nvGrpSpPr>
              <p:cNvPr id="14" name="Google Shape;14;p2"/>
              <p:cNvGrpSpPr/>
              <p:nvPr/>
            </p:nvGrpSpPr>
            <p:grpSpPr>
              <a:xfrm>
                <a:off x="8216895" y="3129320"/>
                <a:ext cx="442631" cy="442664"/>
                <a:chOff x="4263401" y="2501219"/>
                <a:chExt cx="323466" cy="323467"/>
              </a:xfrm>
            </p:grpSpPr>
            <p:sp>
              <p:nvSpPr>
                <p:cNvPr id="15" name="Google Shape;15;p2"/>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 name="Google Shape;16;p2"/>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 name="Google Shape;17;p2"/>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2"/>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 name="Google Shape;19;p2"/>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 name="Google Shape;20;p2"/>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2"/>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2"/>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 name="Google Shape;23;p2"/>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 name="Google Shape;24;p2"/>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 name="Google Shape;25;p2"/>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2"/>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 name="Google Shape;27;p2"/>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2"/>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 name="Google Shape;29;p2"/>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 name="Google Shape;30;p2"/>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 name="Google Shape;31;p2"/>
              <p:cNvGrpSpPr/>
              <p:nvPr/>
            </p:nvGrpSpPr>
            <p:grpSpPr>
              <a:xfrm>
                <a:off x="8292310" y="3793918"/>
                <a:ext cx="291813" cy="810088"/>
                <a:chOff x="2785869" y="4075034"/>
                <a:chExt cx="202732" cy="562795"/>
              </a:xfrm>
            </p:grpSpPr>
            <p:sp>
              <p:nvSpPr>
                <p:cNvPr id="32" name="Google Shape;32;p2"/>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2"/>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2"/>
                <p:cNvSpPr/>
                <p:nvPr/>
              </p:nvSpPr>
              <p:spPr>
                <a:xfrm>
                  <a:off x="2785869" y="4356472"/>
                  <a:ext cx="202732" cy="140564"/>
                </a:xfrm>
                <a:custGeom>
                  <a:rect b="b" l="l" r="r" t="t"/>
                  <a:pathLst>
                    <a:path extrusionOk="0" h="131676" w="189913">
                      <a:moveTo>
                        <a:pt x="94957" y="131676"/>
                      </a:moveTo>
                      <a:lnTo>
                        <a:pt x="189914" y="131676"/>
                      </a:lnTo>
                      <a:lnTo>
                        <a:pt x="94957" y="0"/>
                      </a:lnTo>
                      <a:lnTo>
                        <a:pt x="0" y="131676"/>
                      </a:lnTo>
                      <a:lnTo>
                        <a:pt x="94957" y="13167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2"/>
                <p:cNvSpPr/>
                <p:nvPr/>
              </p:nvSpPr>
              <p:spPr>
                <a:xfrm>
                  <a:off x="2785869" y="4497191"/>
                  <a:ext cx="202732" cy="140639"/>
                </a:xfrm>
                <a:custGeom>
                  <a:rect b="b" l="l" r="r" t="t"/>
                  <a:pathLst>
                    <a:path extrusionOk="0" h="131746" w="189913">
                      <a:moveTo>
                        <a:pt x="189914" y="131746"/>
                      </a:moveTo>
                      <a:lnTo>
                        <a:pt x="94957" y="0"/>
                      </a:lnTo>
                      <a:lnTo>
                        <a:pt x="0" y="131746"/>
                      </a:lnTo>
                      <a:lnTo>
                        <a:pt x="189914" y="13174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36" name="Google Shape;36;p2"/>
          <p:cNvSpPr txBox="1"/>
          <p:nvPr>
            <p:ph type="ctrTitle"/>
          </p:nvPr>
        </p:nvSpPr>
        <p:spPr>
          <a:xfrm>
            <a:off x="1247100" y="1429725"/>
            <a:ext cx="6649800" cy="19938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b="1" sz="6000">
                <a:solidFill>
                  <a:schemeClr val="lt1"/>
                </a:solidFill>
                <a:latin typeface="Antonio"/>
                <a:ea typeface="Antonio"/>
                <a:cs typeface="Antonio"/>
                <a:sym typeface="Antonio"/>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37" name="Google Shape;37;p2"/>
          <p:cNvSpPr txBox="1"/>
          <p:nvPr>
            <p:ph idx="1" type="subTitle"/>
          </p:nvPr>
        </p:nvSpPr>
        <p:spPr>
          <a:xfrm>
            <a:off x="1247100" y="3464025"/>
            <a:ext cx="6649800" cy="4758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latin typeface="Albert Sans"/>
                <a:ea typeface="Albert Sans"/>
                <a:cs typeface="Albert Sans"/>
                <a:sym typeface="Albert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81" name="Shape 181"/>
        <p:cNvGrpSpPr/>
        <p:nvPr/>
      </p:nvGrpSpPr>
      <p:grpSpPr>
        <a:xfrm>
          <a:off x="0" y="0"/>
          <a:ext cx="0" cy="0"/>
          <a:chOff x="0" y="0"/>
          <a:chExt cx="0" cy="0"/>
        </a:xfrm>
      </p:grpSpPr>
      <p:sp>
        <p:nvSpPr>
          <p:cNvPr id="182" name="Google Shape;182;p11"/>
          <p:cNvSpPr txBox="1"/>
          <p:nvPr>
            <p:ph hasCustomPrompt="1" type="title"/>
          </p:nvPr>
        </p:nvSpPr>
        <p:spPr>
          <a:xfrm>
            <a:off x="2525075" y="1288250"/>
            <a:ext cx="4093800" cy="197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9600"/>
              <a:buNone/>
              <a:defRPr sz="9600">
                <a:solidFill>
                  <a:schemeClr val="lt1"/>
                </a:solidFill>
              </a:defRPr>
            </a:lvl1pPr>
            <a:lvl2pPr lvl="1" algn="ctr">
              <a:spcBef>
                <a:spcPts val="0"/>
              </a:spcBef>
              <a:spcAft>
                <a:spcPts val="0"/>
              </a:spcAft>
              <a:buClr>
                <a:schemeClr val="lt1"/>
              </a:buClr>
              <a:buSzPts val="9600"/>
              <a:buNone/>
              <a:defRPr sz="9600">
                <a:solidFill>
                  <a:schemeClr val="lt1"/>
                </a:solidFill>
              </a:defRPr>
            </a:lvl2pPr>
            <a:lvl3pPr lvl="2" algn="ctr">
              <a:spcBef>
                <a:spcPts val="0"/>
              </a:spcBef>
              <a:spcAft>
                <a:spcPts val="0"/>
              </a:spcAft>
              <a:buClr>
                <a:schemeClr val="lt1"/>
              </a:buClr>
              <a:buSzPts val="9600"/>
              <a:buNone/>
              <a:defRPr sz="9600">
                <a:solidFill>
                  <a:schemeClr val="lt1"/>
                </a:solidFill>
              </a:defRPr>
            </a:lvl3pPr>
            <a:lvl4pPr lvl="3" algn="ctr">
              <a:spcBef>
                <a:spcPts val="0"/>
              </a:spcBef>
              <a:spcAft>
                <a:spcPts val="0"/>
              </a:spcAft>
              <a:buClr>
                <a:schemeClr val="lt1"/>
              </a:buClr>
              <a:buSzPts val="9600"/>
              <a:buNone/>
              <a:defRPr sz="9600">
                <a:solidFill>
                  <a:schemeClr val="lt1"/>
                </a:solidFill>
              </a:defRPr>
            </a:lvl4pPr>
            <a:lvl5pPr lvl="4" algn="ctr">
              <a:spcBef>
                <a:spcPts val="0"/>
              </a:spcBef>
              <a:spcAft>
                <a:spcPts val="0"/>
              </a:spcAft>
              <a:buClr>
                <a:schemeClr val="lt1"/>
              </a:buClr>
              <a:buSzPts val="9600"/>
              <a:buNone/>
              <a:defRPr sz="9600">
                <a:solidFill>
                  <a:schemeClr val="lt1"/>
                </a:solidFill>
              </a:defRPr>
            </a:lvl5pPr>
            <a:lvl6pPr lvl="5" algn="ctr">
              <a:spcBef>
                <a:spcPts val="0"/>
              </a:spcBef>
              <a:spcAft>
                <a:spcPts val="0"/>
              </a:spcAft>
              <a:buClr>
                <a:schemeClr val="lt1"/>
              </a:buClr>
              <a:buSzPts val="9600"/>
              <a:buNone/>
              <a:defRPr sz="9600">
                <a:solidFill>
                  <a:schemeClr val="lt1"/>
                </a:solidFill>
              </a:defRPr>
            </a:lvl6pPr>
            <a:lvl7pPr lvl="6" algn="ctr">
              <a:spcBef>
                <a:spcPts val="0"/>
              </a:spcBef>
              <a:spcAft>
                <a:spcPts val="0"/>
              </a:spcAft>
              <a:buClr>
                <a:schemeClr val="lt1"/>
              </a:buClr>
              <a:buSzPts val="9600"/>
              <a:buNone/>
              <a:defRPr sz="9600">
                <a:solidFill>
                  <a:schemeClr val="lt1"/>
                </a:solidFill>
              </a:defRPr>
            </a:lvl7pPr>
            <a:lvl8pPr lvl="7" algn="ctr">
              <a:spcBef>
                <a:spcPts val="0"/>
              </a:spcBef>
              <a:spcAft>
                <a:spcPts val="0"/>
              </a:spcAft>
              <a:buClr>
                <a:schemeClr val="lt1"/>
              </a:buClr>
              <a:buSzPts val="9600"/>
              <a:buNone/>
              <a:defRPr sz="9600">
                <a:solidFill>
                  <a:schemeClr val="lt1"/>
                </a:solidFill>
              </a:defRPr>
            </a:lvl8pPr>
            <a:lvl9pPr lvl="8" algn="ctr">
              <a:spcBef>
                <a:spcPts val="0"/>
              </a:spcBef>
              <a:spcAft>
                <a:spcPts val="0"/>
              </a:spcAft>
              <a:buClr>
                <a:schemeClr val="lt1"/>
              </a:buClr>
              <a:buSzPts val="9600"/>
              <a:buNone/>
              <a:defRPr sz="9600">
                <a:solidFill>
                  <a:schemeClr val="lt1"/>
                </a:solidFill>
              </a:defRPr>
            </a:lvl9pPr>
          </a:lstStyle>
          <a:p>
            <a:r>
              <a:t>xx%</a:t>
            </a:r>
          </a:p>
        </p:txBody>
      </p:sp>
      <p:sp>
        <p:nvSpPr>
          <p:cNvPr id="183" name="Google Shape;183;p11"/>
          <p:cNvSpPr txBox="1"/>
          <p:nvPr>
            <p:ph idx="1" type="subTitle"/>
          </p:nvPr>
        </p:nvSpPr>
        <p:spPr>
          <a:xfrm>
            <a:off x="2525075" y="3259075"/>
            <a:ext cx="40938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100"/>
              <a:buNone/>
              <a:defRPr sz="1100">
                <a:solidFill>
                  <a:schemeClr val="lt1"/>
                </a:solidFill>
              </a:defRPr>
            </a:lvl1pPr>
            <a:lvl2pPr lvl="1" rtl="0" algn="ctr">
              <a:lnSpc>
                <a:spcPct val="100000"/>
              </a:lnSpc>
              <a:spcBef>
                <a:spcPts val="0"/>
              </a:spcBef>
              <a:spcAft>
                <a:spcPts val="0"/>
              </a:spcAft>
              <a:buClr>
                <a:schemeClr val="lt1"/>
              </a:buClr>
              <a:buSzPts val="1100"/>
              <a:buNone/>
              <a:defRPr sz="1100">
                <a:solidFill>
                  <a:schemeClr val="lt1"/>
                </a:solidFill>
              </a:defRPr>
            </a:lvl2pPr>
            <a:lvl3pPr lvl="2" rtl="0" algn="ctr">
              <a:lnSpc>
                <a:spcPct val="100000"/>
              </a:lnSpc>
              <a:spcBef>
                <a:spcPts val="1600"/>
              </a:spcBef>
              <a:spcAft>
                <a:spcPts val="0"/>
              </a:spcAft>
              <a:buClr>
                <a:schemeClr val="lt1"/>
              </a:buClr>
              <a:buSzPts val="1100"/>
              <a:buNone/>
              <a:defRPr sz="1100">
                <a:solidFill>
                  <a:schemeClr val="lt1"/>
                </a:solidFill>
              </a:defRPr>
            </a:lvl3pPr>
            <a:lvl4pPr lvl="3" rtl="0" algn="ctr">
              <a:lnSpc>
                <a:spcPct val="100000"/>
              </a:lnSpc>
              <a:spcBef>
                <a:spcPts val="1600"/>
              </a:spcBef>
              <a:spcAft>
                <a:spcPts val="0"/>
              </a:spcAft>
              <a:buClr>
                <a:schemeClr val="lt1"/>
              </a:buClr>
              <a:buSzPts val="1100"/>
              <a:buNone/>
              <a:defRPr sz="1100">
                <a:solidFill>
                  <a:schemeClr val="lt1"/>
                </a:solidFill>
              </a:defRPr>
            </a:lvl4pPr>
            <a:lvl5pPr lvl="4" rtl="0" algn="ctr">
              <a:lnSpc>
                <a:spcPct val="100000"/>
              </a:lnSpc>
              <a:spcBef>
                <a:spcPts val="1600"/>
              </a:spcBef>
              <a:spcAft>
                <a:spcPts val="0"/>
              </a:spcAft>
              <a:buClr>
                <a:schemeClr val="lt1"/>
              </a:buClr>
              <a:buSzPts val="1100"/>
              <a:buNone/>
              <a:defRPr sz="1100">
                <a:solidFill>
                  <a:schemeClr val="lt1"/>
                </a:solidFill>
              </a:defRPr>
            </a:lvl5pPr>
            <a:lvl6pPr lvl="5" rtl="0" algn="ctr">
              <a:lnSpc>
                <a:spcPct val="100000"/>
              </a:lnSpc>
              <a:spcBef>
                <a:spcPts val="1600"/>
              </a:spcBef>
              <a:spcAft>
                <a:spcPts val="0"/>
              </a:spcAft>
              <a:buClr>
                <a:schemeClr val="lt1"/>
              </a:buClr>
              <a:buSzPts val="1100"/>
              <a:buNone/>
              <a:defRPr sz="1100">
                <a:solidFill>
                  <a:schemeClr val="lt1"/>
                </a:solidFill>
              </a:defRPr>
            </a:lvl6pPr>
            <a:lvl7pPr lvl="6" rtl="0" algn="ctr">
              <a:lnSpc>
                <a:spcPct val="100000"/>
              </a:lnSpc>
              <a:spcBef>
                <a:spcPts val="1600"/>
              </a:spcBef>
              <a:spcAft>
                <a:spcPts val="0"/>
              </a:spcAft>
              <a:buClr>
                <a:schemeClr val="lt1"/>
              </a:buClr>
              <a:buSzPts val="1100"/>
              <a:buNone/>
              <a:defRPr sz="1100">
                <a:solidFill>
                  <a:schemeClr val="lt1"/>
                </a:solidFill>
              </a:defRPr>
            </a:lvl7pPr>
            <a:lvl8pPr lvl="7" rtl="0" algn="ctr">
              <a:lnSpc>
                <a:spcPct val="100000"/>
              </a:lnSpc>
              <a:spcBef>
                <a:spcPts val="1600"/>
              </a:spcBef>
              <a:spcAft>
                <a:spcPts val="0"/>
              </a:spcAft>
              <a:buClr>
                <a:schemeClr val="lt1"/>
              </a:buClr>
              <a:buSzPts val="1100"/>
              <a:buNone/>
              <a:defRPr sz="1100">
                <a:solidFill>
                  <a:schemeClr val="lt1"/>
                </a:solidFill>
              </a:defRPr>
            </a:lvl8pPr>
            <a:lvl9pPr lvl="8" rtl="0" algn="ctr">
              <a:lnSpc>
                <a:spcPct val="100000"/>
              </a:lnSpc>
              <a:spcBef>
                <a:spcPts val="1600"/>
              </a:spcBef>
              <a:spcAft>
                <a:spcPts val="1600"/>
              </a:spcAft>
              <a:buClr>
                <a:schemeClr val="lt1"/>
              </a:buClr>
              <a:buSzPts val="1100"/>
              <a:buNone/>
              <a:defRPr sz="1100">
                <a:solidFill>
                  <a:schemeClr val="l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184" name="Shape 18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_1">
    <p:bg>
      <p:bgPr>
        <a:blipFill>
          <a:blip r:embed="rId2">
            <a:alphaModFix/>
          </a:blip>
          <a:stretch>
            <a:fillRect/>
          </a:stretch>
        </a:blipFill>
      </p:bgPr>
    </p:bg>
    <p:spTree>
      <p:nvGrpSpPr>
        <p:cNvPr id="185" name="Shape 185"/>
        <p:cNvGrpSpPr/>
        <p:nvPr/>
      </p:nvGrpSpPr>
      <p:grpSpPr>
        <a:xfrm>
          <a:off x="0" y="0"/>
          <a:ext cx="0" cy="0"/>
          <a:chOff x="0" y="0"/>
          <a:chExt cx="0" cy="0"/>
        </a:xfrm>
      </p:grpSpPr>
      <p:sp>
        <p:nvSpPr>
          <p:cNvPr id="186" name="Google Shape;186;p13"/>
          <p:cNvSpPr/>
          <p:nvPr/>
        </p:nvSpPr>
        <p:spPr>
          <a:xfrm>
            <a:off x="0" y="0"/>
            <a:ext cx="9144000" cy="5143500"/>
          </a:xfrm>
          <a:prstGeom prst="rect">
            <a:avLst/>
          </a:prstGeom>
          <a:solidFill>
            <a:srgbClr val="191919">
              <a:alpha val="5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187" name="Google Shape;187;p13"/>
          <p:cNvGrpSpPr/>
          <p:nvPr/>
        </p:nvGrpSpPr>
        <p:grpSpPr>
          <a:xfrm>
            <a:off x="171299" y="164795"/>
            <a:ext cx="8867364" cy="4785292"/>
            <a:chOff x="171299" y="164795"/>
            <a:chExt cx="8867364" cy="4785292"/>
          </a:xfrm>
        </p:grpSpPr>
        <p:grpSp>
          <p:nvGrpSpPr>
            <p:cNvPr id="188" name="Google Shape;188;p13"/>
            <p:cNvGrpSpPr/>
            <p:nvPr/>
          </p:nvGrpSpPr>
          <p:grpSpPr>
            <a:xfrm>
              <a:off x="171299" y="4126356"/>
              <a:ext cx="541931" cy="823732"/>
              <a:chOff x="171299" y="4126356"/>
              <a:chExt cx="541931" cy="823732"/>
            </a:xfrm>
          </p:grpSpPr>
          <p:grpSp>
            <p:nvGrpSpPr>
              <p:cNvPr id="189" name="Google Shape;189;p13"/>
              <p:cNvGrpSpPr/>
              <p:nvPr/>
            </p:nvGrpSpPr>
            <p:grpSpPr>
              <a:xfrm>
                <a:off x="171299" y="4408157"/>
                <a:ext cx="541931" cy="541931"/>
                <a:chOff x="3150772" y="1387443"/>
                <a:chExt cx="777185" cy="777185"/>
              </a:xfrm>
            </p:grpSpPr>
            <p:sp>
              <p:nvSpPr>
                <p:cNvPr id="190" name="Google Shape;190;p13"/>
                <p:cNvSpPr/>
                <p:nvPr/>
              </p:nvSpPr>
              <p:spPr>
                <a:xfrm rot="-4626375">
                  <a:off x="3214978" y="1451649"/>
                  <a:ext cx="648774" cy="648774"/>
                </a:xfrm>
                <a:custGeom>
                  <a:rect b="b" l="l" r="r" t="t"/>
                  <a:pathLst>
                    <a:path extrusionOk="0" h="1015928" w="1015928">
                      <a:moveTo>
                        <a:pt x="1015928" y="507964"/>
                      </a:moveTo>
                      <a:cubicBezTo>
                        <a:pt x="1015928" y="788505"/>
                        <a:pt x="788505" y="1015928"/>
                        <a:pt x="507964" y="1015928"/>
                      </a:cubicBezTo>
                      <a:cubicBezTo>
                        <a:pt x="227423" y="1015928"/>
                        <a:pt x="0" y="788505"/>
                        <a:pt x="0" y="507964"/>
                      </a:cubicBezTo>
                      <a:cubicBezTo>
                        <a:pt x="0" y="227423"/>
                        <a:pt x="227423" y="0"/>
                        <a:pt x="507964" y="0"/>
                      </a:cubicBezTo>
                      <a:cubicBezTo>
                        <a:pt x="788505" y="0"/>
                        <a:pt x="1015928" y="227423"/>
                        <a:pt x="1015928"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 name="Google Shape;191;p13"/>
                <p:cNvSpPr/>
                <p:nvPr/>
              </p:nvSpPr>
              <p:spPr>
                <a:xfrm>
                  <a:off x="3214973" y="1719646"/>
                  <a:ext cx="650194" cy="111949"/>
                </a:xfrm>
                <a:custGeom>
                  <a:rect b="b" l="l" r="r" t="t"/>
                  <a:pathLst>
                    <a:path extrusionOk="0" h="174920" w="1015928">
                      <a:moveTo>
                        <a:pt x="1015928" y="87460"/>
                      </a:moveTo>
                      <a:cubicBezTo>
                        <a:pt x="1015928" y="135763"/>
                        <a:pt x="788505" y="174921"/>
                        <a:pt x="507964" y="174921"/>
                      </a:cubicBezTo>
                      <a:cubicBezTo>
                        <a:pt x="227423" y="174921"/>
                        <a:pt x="0" y="135763"/>
                        <a:pt x="0" y="87460"/>
                      </a:cubicBezTo>
                      <a:cubicBezTo>
                        <a:pt x="0" y="39157"/>
                        <a:pt x="227423" y="0"/>
                        <a:pt x="507964" y="0"/>
                      </a:cubicBezTo>
                      <a:cubicBezTo>
                        <a:pt x="788505" y="0"/>
                        <a:pt x="1015928" y="39157"/>
                        <a:pt x="1015928" y="87460"/>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 name="Google Shape;192;p13"/>
                <p:cNvSpPr/>
                <p:nvPr/>
              </p:nvSpPr>
              <p:spPr>
                <a:xfrm>
                  <a:off x="3352586" y="2007480"/>
                  <a:ext cx="374763" cy="60950"/>
                </a:xfrm>
                <a:custGeom>
                  <a:rect b="b" l="l" r="r" t="t"/>
                  <a:pathLst>
                    <a:path extrusionOk="0" h="95234" w="585567">
                      <a:moveTo>
                        <a:pt x="585568" y="47617"/>
                      </a:moveTo>
                      <a:cubicBezTo>
                        <a:pt x="585568" y="73925"/>
                        <a:pt x="454516" y="95235"/>
                        <a:pt x="292784" y="95235"/>
                      </a:cubicBezTo>
                      <a:cubicBezTo>
                        <a:pt x="131052" y="95235"/>
                        <a:pt x="0" y="73925"/>
                        <a:pt x="0" y="47617"/>
                      </a:cubicBezTo>
                      <a:cubicBezTo>
                        <a:pt x="0" y="21310"/>
                        <a:pt x="131052" y="0"/>
                        <a:pt x="292784" y="0"/>
                      </a:cubicBezTo>
                      <a:cubicBezTo>
                        <a:pt x="454516" y="0"/>
                        <a:pt x="585568" y="21310"/>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 name="Google Shape;193;p13"/>
                <p:cNvSpPr/>
                <p:nvPr/>
              </p:nvSpPr>
              <p:spPr>
                <a:xfrm>
                  <a:off x="3254215" y="1880165"/>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 name="Google Shape;194;p13"/>
                <p:cNvSpPr/>
                <p:nvPr/>
              </p:nvSpPr>
              <p:spPr>
                <a:xfrm>
                  <a:off x="3352586" y="1482772"/>
                  <a:ext cx="374763" cy="60950"/>
                </a:xfrm>
                <a:custGeom>
                  <a:rect b="b" l="l" r="r" t="t"/>
                  <a:pathLst>
                    <a:path extrusionOk="0" h="95234" w="585567">
                      <a:moveTo>
                        <a:pt x="585568" y="47617"/>
                      </a:moveTo>
                      <a:cubicBezTo>
                        <a:pt x="585568" y="73916"/>
                        <a:pt x="454484" y="95234"/>
                        <a:pt x="292784" y="95234"/>
                      </a:cubicBezTo>
                      <a:cubicBezTo>
                        <a:pt x="131084" y="95234"/>
                        <a:pt x="0" y="73916"/>
                        <a:pt x="0" y="47617"/>
                      </a:cubicBezTo>
                      <a:cubicBezTo>
                        <a:pt x="0" y="21319"/>
                        <a:pt x="131084" y="0"/>
                        <a:pt x="292784" y="0"/>
                      </a:cubicBezTo>
                      <a:cubicBezTo>
                        <a:pt x="454484" y="0"/>
                        <a:pt x="585568" y="21319"/>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 name="Google Shape;195;p13"/>
                <p:cNvSpPr/>
                <p:nvPr/>
              </p:nvSpPr>
              <p:spPr>
                <a:xfrm>
                  <a:off x="3254215" y="1578037"/>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13"/>
                <p:cNvSpPr/>
                <p:nvPr/>
              </p:nvSpPr>
              <p:spPr>
                <a:xfrm>
                  <a:off x="3317783" y="1450721"/>
                  <a:ext cx="444420" cy="650194"/>
                </a:xfrm>
                <a:custGeom>
                  <a:rect b="b" l="l" r="r" t="t"/>
                  <a:pathLst>
                    <a:path extrusionOk="0" h="1015928" w="694407">
                      <a:moveTo>
                        <a:pt x="694407" y="507964"/>
                      </a:moveTo>
                      <a:cubicBezTo>
                        <a:pt x="694407" y="788505"/>
                        <a:pt x="538959" y="1015928"/>
                        <a:pt x="347204" y="1015928"/>
                      </a:cubicBezTo>
                      <a:cubicBezTo>
                        <a:pt x="155448" y="1015928"/>
                        <a:pt x="0" y="788505"/>
                        <a:pt x="0" y="507964"/>
                      </a:cubicBezTo>
                      <a:cubicBezTo>
                        <a:pt x="0" y="227423"/>
                        <a:pt x="155448" y="0"/>
                        <a:pt x="347204" y="0"/>
                      </a:cubicBezTo>
                      <a:cubicBezTo>
                        <a:pt x="538959" y="0"/>
                        <a:pt x="694407" y="227423"/>
                        <a:pt x="694407"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 name="Google Shape;197;p13"/>
                <p:cNvSpPr/>
                <p:nvPr/>
              </p:nvSpPr>
              <p:spPr>
                <a:xfrm>
                  <a:off x="3471155" y="1450721"/>
                  <a:ext cx="137448" cy="650194"/>
                </a:xfrm>
                <a:custGeom>
                  <a:rect b="b" l="l" r="r" t="t"/>
                  <a:pathLst>
                    <a:path extrusionOk="0" h="1015928" w="214763">
                      <a:moveTo>
                        <a:pt x="214764" y="507964"/>
                      </a:moveTo>
                      <a:cubicBezTo>
                        <a:pt x="214764" y="788505"/>
                        <a:pt x="166687" y="1015928"/>
                        <a:pt x="107382" y="1015928"/>
                      </a:cubicBezTo>
                      <a:cubicBezTo>
                        <a:pt x="48077" y="1015928"/>
                        <a:pt x="0" y="788505"/>
                        <a:pt x="0" y="507964"/>
                      </a:cubicBezTo>
                      <a:cubicBezTo>
                        <a:pt x="0" y="227423"/>
                        <a:pt x="48076" y="0"/>
                        <a:pt x="107382" y="0"/>
                      </a:cubicBezTo>
                      <a:cubicBezTo>
                        <a:pt x="166687" y="0"/>
                        <a:pt x="214764" y="227423"/>
                        <a:pt x="214764"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8" name="Google Shape;198;p13"/>
              <p:cNvGrpSpPr/>
              <p:nvPr/>
            </p:nvGrpSpPr>
            <p:grpSpPr>
              <a:xfrm>
                <a:off x="382374" y="4126356"/>
                <a:ext cx="119777" cy="119782"/>
                <a:chOff x="4156951" y="2233804"/>
                <a:chExt cx="49799" cy="49799"/>
              </a:xfrm>
            </p:grpSpPr>
            <p:sp>
              <p:nvSpPr>
                <p:cNvPr id="199" name="Google Shape;199;p13"/>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13"/>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1" name="Google Shape;201;p13"/>
            <p:cNvGrpSpPr/>
            <p:nvPr/>
          </p:nvGrpSpPr>
          <p:grpSpPr>
            <a:xfrm>
              <a:off x="8596032" y="164795"/>
              <a:ext cx="442631" cy="741167"/>
              <a:chOff x="8596032" y="164795"/>
              <a:chExt cx="442631" cy="741167"/>
            </a:xfrm>
          </p:grpSpPr>
          <p:grpSp>
            <p:nvGrpSpPr>
              <p:cNvPr id="202" name="Google Shape;202;p13"/>
              <p:cNvGrpSpPr/>
              <p:nvPr/>
            </p:nvGrpSpPr>
            <p:grpSpPr>
              <a:xfrm>
                <a:off x="8757462" y="786181"/>
                <a:ext cx="119777" cy="119782"/>
                <a:chOff x="4156951" y="2233804"/>
                <a:chExt cx="49799" cy="49799"/>
              </a:xfrm>
            </p:grpSpPr>
            <p:sp>
              <p:nvSpPr>
                <p:cNvPr id="203" name="Google Shape;203;p13"/>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13"/>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5" name="Google Shape;205;p13"/>
              <p:cNvGrpSpPr/>
              <p:nvPr/>
            </p:nvGrpSpPr>
            <p:grpSpPr>
              <a:xfrm>
                <a:off x="8596032" y="164795"/>
                <a:ext cx="442631" cy="442664"/>
                <a:chOff x="4263401" y="2501219"/>
                <a:chExt cx="323466" cy="323467"/>
              </a:xfrm>
            </p:grpSpPr>
            <p:sp>
              <p:nvSpPr>
                <p:cNvPr id="206" name="Google Shape;206;p13"/>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 name="Google Shape;207;p13"/>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13"/>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13"/>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13"/>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13"/>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13"/>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13"/>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13"/>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13"/>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13"/>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13"/>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13"/>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13"/>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13"/>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13"/>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222" name="Google Shape;22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223" name="Google Shape;223;p13"/>
          <p:cNvSpPr txBox="1"/>
          <p:nvPr>
            <p:ph idx="2" type="title"/>
          </p:nvPr>
        </p:nvSpPr>
        <p:spPr>
          <a:xfrm>
            <a:off x="750276" y="2449950"/>
            <a:ext cx="23976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lt1"/>
                </a:solidFill>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224" name="Google Shape;224;p13"/>
          <p:cNvSpPr txBox="1"/>
          <p:nvPr>
            <p:ph idx="1" type="subTitle"/>
          </p:nvPr>
        </p:nvSpPr>
        <p:spPr>
          <a:xfrm>
            <a:off x="750275" y="2822550"/>
            <a:ext cx="2397600" cy="124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100"/>
              <a:buNone/>
              <a:defRPr sz="1100">
                <a:solidFill>
                  <a:schemeClr val="lt1"/>
                </a:solidFill>
              </a:defRPr>
            </a:lvl1pPr>
            <a:lvl2pPr lvl="1" rtl="0" algn="ctr">
              <a:lnSpc>
                <a:spcPct val="100000"/>
              </a:lnSpc>
              <a:spcBef>
                <a:spcPts val="0"/>
              </a:spcBef>
              <a:spcAft>
                <a:spcPts val="0"/>
              </a:spcAft>
              <a:buClr>
                <a:schemeClr val="lt1"/>
              </a:buClr>
              <a:buSzPts val="1100"/>
              <a:buNone/>
              <a:defRPr sz="1100">
                <a:solidFill>
                  <a:schemeClr val="lt1"/>
                </a:solidFill>
              </a:defRPr>
            </a:lvl2pPr>
            <a:lvl3pPr lvl="2" rtl="0" algn="ctr">
              <a:lnSpc>
                <a:spcPct val="100000"/>
              </a:lnSpc>
              <a:spcBef>
                <a:spcPts val="1600"/>
              </a:spcBef>
              <a:spcAft>
                <a:spcPts val="0"/>
              </a:spcAft>
              <a:buClr>
                <a:schemeClr val="lt1"/>
              </a:buClr>
              <a:buSzPts val="1100"/>
              <a:buNone/>
              <a:defRPr sz="1100">
                <a:solidFill>
                  <a:schemeClr val="lt1"/>
                </a:solidFill>
              </a:defRPr>
            </a:lvl3pPr>
            <a:lvl4pPr lvl="3" rtl="0" algn="ctr">
              <a:lnSpc>
                <a:spcPct val="100000"/>
              </a:lnSpc>
              <a:spcBef>
                <a:spcPts val="1600"/>
              </a:spcBef>
              <a:spcAft>
                <a:spcPts val="0"/>
              </a:spcAft>
              <a:buClr>
                <a:schemeClr val="lt1"/>
              </a:buClr>
              <a:buSzPts val="1100"/>
              <a:buNone/>
              <a:defRPr sz="1100">
                <a:solidFill>
                  <a:schemeClr val="lt1"/>
                </a:solidFill>
              </a:defRPr>
            </a:lvl4pPr>
            <a:lvl5pPr lvl="4" rtl="0" algn="ctr">
              <a:lnSpc>
                <a:spcPct val="100000"/>
              </a:lnSpc>
              <a:spcBef>
                <a:spcPts val="1600"/>
              </a:spcBef>
              <a:spcAft>
                <a:spcPts val="0"/>
              </a:spcAft>
              <a:buClr>
                <a:schemeClr val="lt1"/>
              </a:buClr>
              <a:buSzPts val="1100"/>
              <a:buNone/>
              <a:defRPr sz="1100">
                <a:solidFill>
                  <a:schemeClr val="lt1"/>
                </a:solidFill>
              </a:defRPr>
            </a:lvl5pPr>
            <a:lvl6pPr lvl="5" rtl="0" algn="ctr">
              <a:lnSpc>
                <a:spcPct val="100000"/>
              </a:lnSpc>
              <a:spcBef>
                <a:spcPts val="1600"/>
              </a:spcBef>
              <a:spcAft>
                <a:spcPts val="0"/>
              </a:spcAft>
              <a:buClr>
                <a:schemeClr val="lt1"/>
              </a:buClr>
              <a:buSzPts val="1100"/>
              <a:buNone/>
              <a:defRPr sz="1100">
                <a:solidFill>
                  <a:schemeClr val="lt1"/>
                </a:solidFill>
              </a:defRPr>
            </a:lvl6pPr>
            <a:lvl7pPr lvl="6" rtl="0" algn="ctr">
              <a:lnSpc>
                <a:spcPct val="100000"/>
              </a:lnSpc>
              <a:spcBef>
                <a:spcPts val="1600"/>
              </a:spcBef>
              <a:spcAft>
                <a:spcPts val="0"/>
              </a:spcAft>
              <a:buClr>
                <a:schemeClr val="lt1"/>
              </a:buClr>
              <a:buSzPts val="1100"/>
              <a:buNone/>
              <a:defRPr sz="1100">
                <a:solidFill>
                  <a:schemeClr val="lt1"/>
                </a:solidFill>
              </a:defRPr>
            </a:lvl7pPr>
            <a:lvl8pPr lvl="7" rtl="0" algn="ctr">
              <a:lnSpc>
                <a:spcPct val="100000"/>
              </a:lnSpc>
              <a:spcBef>
                <a:spcPts val="1600"/>
              </a:spcBef>
              <a:spcAft>
                <a:spcPts val="0"/>
              </a:spcAft>
              <a:buClr>
                <a:schemeClr val="lt1"/>
              </a:buClr>
              <a:buSzPts val="1100"/>
              <a:buNone/>
              <a:defRPr sz="1100">
                <a:solidFill>
                  <a:schemeClr val="lt1"/>
                </a:solidFill>
              </a:defRPr>
            </a:lvl8pPr>
            <a:lvl9pPr lvl="8" rtl="0" algn="ctr">
              <a:lnSpc>
                <a:spcPct val="100000"/>
              </a:lnSpc>
              <a:spcBef>
                <a:spcPts val="1600"/>
              </a:spcBef>
              <a:spcAft>
                <a:spcPts val="1600"/>
              </a:spcAft>
              <a:buClr>
                <a:schemeClr val="lt1"/>
              </a:buClr>
              <a:buSzPts val="1100"/>
              <a:buNone/>
              <a:defRPr sz="1100">
                <a:solidFill>
                  <a:schemeClr val="lt1"/>
                </a:solidFill>
              </a:defRPr>
            </a:lvl9pPr>
          </a:lstStyle>
          <a:p/>
        </p:txBody>
      </p:sp>
      <p:sp>
        <p:nvSpPr>
          <p:cNvPr id="225" name="Google Shape;225;p13"/>
          <p:cNvSpPr txBox="1"/>
          <p:nvPr>
            <p:ph idx="3" type="title"/>
          </p:nvPr>
        </p:nvSpPr>
        <p:spPr>
          <a:xfrm>
            <a:off x="3373200" y="2449950"/>
            <a:ext cx="23976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lt1"/>
                </a:solidFill>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226" name="Google Shape;226;p13"/>
          <p:cNvSpPr txBox="1"/>
          <p:nvPr>
            <p:ph idx="4" type="subTitle"/>
          </p:nvPr>
        </p:nvSpPr>
        <p:spPr>
          <a:xfrm>
            <a:off x="3373202" y="2822550"/>
            <a:ext cx="2397600" cy="124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100"/>
              <a:buNone/>
              <a:defRPr sz="1100">
                <a:solidFill>
                  <a:schemeClr val="lt1"/>
                </a:solidFill>
              </a:defRPr>
            </a:lvl1pPr>
            <a:lvl2pPr lvl="1" rtl="0" algn="ctr">
              <a:lnSpc>
                <a:spcPct val="100000"/>
              </a:lnSpc>
              <a:spcBef>
                <a:spcPts val="0"/>
              </a:spcBef>
              <a:spcAft>
                <a:spcPts val="0"/>
              </a:spcAft>
              <a:buClr>
                <a:schemeClr val="lt1"/>
              </a:buClr>
              <a:buSzPts val="1100"/>
              <a:buNone/>
              <a:defRPr sz="1100">
                <a:solidFill>
                  <a:schemeClr val="lt1"/>
                </a:solidFill>
              </a:defRPr>
            </a:lvl2pPr>
            <a:lvl3pPr lvl="2" rtl="0" algn="ctr">
              <a:lnSpc>
                <a:spcPct val="100000"/>
              </a:lnSpc>
              <a:spcBef>
                <a:spcPts val="1600"/>
              </a:spcBef>
              <a:spcAft>
                <a:spcPts val="0"/>
              </a:spcAft>
              <a:buClr>
                <a:schemeClr val="lt1"/>
              </a:buClr>
              <a:buSzPts val="1100"/>
              <a:buNone/>
              <a:defRPr sz="1100">
                <a:solidFill>
                  <a:schemeClr val="lt1"/>
                </a:solidFill>
              </a:defRPr>
            </a:lvl3pPr>
            <a:lvl4pPr lvl="3" rtl="0" algn="ctr">
              <a:lnSpc>
                <a:spcPct val="100000"/>
              </a:lnSpc>
              <a:spcBef>
                <a:spcPts val="1600"/>
              </a:spcBef>
              <a:spcAft>
                <a:spcPts val="0"/>
              </a:spcAft>
              <a:buClr>
                <a:schemeClr val="lt1"/>
              </a:buClr>
              <a:buSzPts val="1100"/>
              <a:buNone/>
              <a:defRPr sz="1100">
                <a:solidFill>
                  <a:schemeClr val="lt1"/>
                </a:solidFill>
              </a:defRPr>
            </a:lvl4pPr>
            <a:lvl5pPr lvl="4" rtl="0" algn="ctr">
              <a:lnSpc>
                <a:spcPct val="100000"/>
              </a:lnSpc>
              <a:spcBef>
                <a:spcPts val="1600"/>
              </a:spcBef>
              <a:spcAft>
                <a:spcPts val="0"/>
              </a:spcAft>
              <a:buClr>
                <a:schemeClr val="lt1"/>
              </a:buClr>
              <a:buSzPts val="1100"/>
              <a:buNone/>
              <a:defRPr sz="1100">
                <a:solidFill>
                  <a:schemeClr val="lt1"/>
                </a:solidFill>
              </a:defRPr>
            </a:lvl5pPr>
            <a:lvl6pPr lvl="5" rtl="0" algn="ctr">
              <a:lnSpc>
                <a:spcPct val="100000"/>
              </a:lnSpc>
              <a:spcBef>
                <a:spcPts val="1600"/>
              </a:spcBef>
              <a:spcAft>
                <a:spcPts val="0"/>
              </a:spcAft>
              <a:buClr>
                <a:schemeClr val="lt1"/>
              </a:buClr>
              <a:buSzPts val="1100"/>
              <a:buNone/>
              <a:defRPr sz="1100">
                <a:solidFill>
                  <a:schemeClr val="lt1"/>
                </a:solidFill>
              </a:defRPr>
            </a:lvl6pPr>
            <a:lvl7pPr lvl="6" rtl="0" algn="ctr">
              <a:lnSpc>
                <a:spcPct val="100000"/>
              </a:lnSpc>
              <a:spcBef>
                <a:spcPts val="1600"/>
              </a:spcBef>
              <a:spcAft>
                <a:spcPts val="0"/>
              </a:spcAft>
              <a:buClr>
                <a:schemeClr val="lt1"/>
              </a:buClr>
              <a:buSzPts val="1100"/>
              <a:buNone/>
              <a:defRPr sz="1100">
                <a:solidFill>
                  <a:schemeClr val="lt1"/>
                </a:solidFill>
              </a:defRPr>
            </a:lvl7pPr>
            <a:lvl8pPr lvl="7" rtl="0" algn="ctr">
              <a:lnSpc>
                <a:spcPct val="100000"/>
              </a:lnSpc>
              <a:spcBef>
                <a:spcPts val="1600"/>
              </a:spcBef>
              <a:spcAft>
                <a:spcPts val="0"/>
              </a:spcAft>
              <a:buClr>
                <a:schemeClr val="lt1"/>
              </a:buClr>
              <a:buSzPts val="1100"/>
              <a:buNone/>
              <a:defRPr sz="1100">
                <a:solidFill>
                  <a:schemeClr val="lt1"/>
                </a:solidFill>
              </a:defRPr>
            </a:lvl8pPr>
            <a:lvl9pPr lvl="8" rtl="0" algn="ctr">
              <a:lnSpc>
                <a:spcPct val="100000"/>
              </a:lnSpc>
              <a:spcBef>
                <a:spcPts val="1600"/>
              </a:spcBef>
              <a:spcAft>
                <a:spcPts val="1600"/>
              </a:spcAft>
              <a:buClr>
                <a:schemeClr val="lt1"/>
              </a:buClr>
              <a:buSzPts val="1100"/>
              <a:buNone/>
              <a:defRPr sz="1100">
                <a:solidFill>
                  <a:schemeClr val="lt1"/>
                </a:solidFill>
              </a:defRPr>
            </a:lvl9pPr>
          </a:lstStyle>
          <a:p/>
        </p:txBody>
      </p:sp>
      <p:sp>
        <p:nvSpPr>
          <p:cNvPr id="227" name="Google Shape;227;p13"/>
          <p:cNvSpPr txBox="1"/>
          <p:nvPr>
            <p:ph idx="5" type="title"/>
          </p:nvPr>
        </p:nvSpPr>
        <p:spPr>
          <a:xfrm>
            <a:off x="5996125" y="2449950"/>
            <a:ext cx="23976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lt1"/>
                </a:solidFill>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228" name="Google Shape;228;p13"/>
          <p:cNvSpPr txBox="1"/>
          <p:nvPr>
            <p:ph idx="6" type="subTitle"/>
          </p:nvPr>
        </p:nvSpPr>
        <p:spPr>
          <a:xfrm>
            <a:off x="5996129" y="2822550"/>
            <a:ext cx="2397600" cy="124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100"/>
              <a:buNone/>
              <a:defRPr sz="1100">
                <a:solidFill>
                  <a:schemeClr val="lt1"/>
                </a:solidFill>
              </a:defRPr>
            </a:lvl1pPr>
            <a:lvl2pPr lvl="1" rtl="0" algn="ctr">
              <a:lnSpc>
                <a:spcPct val="100000"/>
              </a:lnSpc>
              <a:spcBef>
                <a:spcPts val="0"/>
              </a:spcBef>
              <a:spcAft>
                <a:spcPts val="0"/>
              </a:spcAft>
              <a:buClr>
                <a:schemeClr val="lt1"/>
              </a:buClr>
              <a:buSzPts val="1100"/>
              <a:buNone/>
              <a:defRPr sz="1100">
                <a:solidFill>
                  <a:schemeClr val="lt1"/>
                </a:solidFill>
              </a:defRPr>
            </a:lvl2pPr>
            <a:lvl3pPr lvl="2" rtl="0" algn="ctr">
              <a:lnSpc>
                <a:spcPct val="100000"/>
              </a:lnSpc>
              <a:spcBef>
                <a:spcPts val="1600"/>
              </a:spcBef>
              <a:spcAft>
                <a:spcPts val="0"/>
              </a:spcAft>
              <a:buClr>
                <a:schemeClr val="lt1"/>
              </a:buClr>
              <a:buSzPts val="1100"/>
              <a:buNone/>
              <a:defRPr sz="1100">
                <a:solidFill>
                  <a:schemeClr val="lt1"/>
                </a:solidFill>
              </a:defRPr>
            </a:lvl3pPr>
            <a:lvl4pPr lvl="3" rtl="0" algn="ctr">
              <a:lnSpc>
                <a:spcPct val="100000"/>
              </a:lnSpc>
              <a:spcBef>
                <a:spcPts val="1600"/>
              </a:spcBef>
              <a:spcAft>
                <a:spcPts val="0"/>
              </a:spcAft>
              <a:buClr>
                <a:schemeClr val="lt1"/>
              </a:buClr>
              <a:buSzPts val="1100"/>
              <a:buNone/>
              <a:defRPr sz="1100">
                <a:solidFill>
                  <a:schemeClr val="lt1"/>
                </a:solidFill>
              </a:defRPr>
            </a:lvl4pPr>
            <a:lvl5pPr lvl="4" rtl="0" algn="ctr">
              <a:lnSpc>
                <a:spcPct val="100000"/>
              </a:lnSpc>
              <a:spcBef>
                <a:spcPts val="1600"/>
              </a:spcBef>
              <a:spcAft>
                <a:spcPts val="0"/>
              </a:spcAft>
              <a:buClr>
                <a:schemeClr val="lt1"/>
              </a:buClr>
              <a:buSzPts val="1100"/>
              <a:buNone/>
              <a:defRPr sz="1100">
                <a:solidFill>
                  <a:schemeClr val="lt1"/>
                </a:solidFill>
              </a:defRPr>
            </a:lvl5pPr>
            <a:lvl6pPr lvl="5" rtl="0" algn="ctr">
              <a:lnSpc>
                <a:spcPct val="100000"/>
              </a:lnSpc>
              <a:spcBef>
                <a:spcPts val="1600"/>
              </a:spcBef>
              <a:spcAft>
                <a:spcPts val="0"/>
              </a:spcAft>
              <a:buClr>
                <a:schemeClr val="lt1"/>
              </a:buClr>
              <a:buSzPts val="1100"/>
              <a:buNone/>
              <a:defRPr sz="1100">
                <a:solidFill>
                  <a:schemeClr val="lt1"/>
                </a:solidFill>
              </a:defRPr>
            </a:lvl6pPr>
            <a:lvl7pPr lvl="6" rtl="0" algn="ctr">
              <a:lnSpc>
                <a:spcPct val="100000"/>
              </a:lnSpc>
              <a:spcBef>
                <a:spcPts val="1600"/>
              </a:spcBef>
              <a:spcAft>
                <a:spcPts val="0"/>
              </a:spcAft>
              <a:buClr>
                <a:schemeClr val="lt1"/>
              </a:buClr>
              <a:buSzPts val="1100"/>
              <a:buNone/>
              <a:defRPr sz="1100">
                <a:solidFill>
                  <a:schemeClr val="lt1"/>
                </a:solidFill>
              </a:defRPr>
            </a:lvl7pPr>
            <a:lvl8pPr lvl="7" rtl="0" algn="ctr">
              <a:lnSpc>
                <a:spcPct val="100000"/>
              </a:lnSpc>
              <a:spcBef>
                <a:spcPts val="1600"/>
              </a:spcBef>
              <a:spcAft>
                <a:spcPts val="0"/>
              </a:spcAft>
              <a:buClr>
                <a:schemeClr val="lt1"/>
              </a:buClr>
              <a:buSzPts val="1100"/>
              <a:buNone/>
              <a:defRPr sz="1100">
                <a:solidFill>
                  <a:schemeClr val="lt1"/>
                </a:solidFill>
              </a:defRPr>
            </a:lvl8pPr>
            <a:lvl9pPr lvl="8" rtl="0" algn="ctr">
              <a:lnSpc>
                <a:spcPct val="100000"/>
              </a:lnSpc>
              <a:spcBef>
                <a:spcPts val="1600"/>
              </a:spcBef>
              <a:spcAft>
                <a:spcPts val="1600"/>
              </a:spcAft>
              <a:buClr>
                <a:schemeClr val="lt1"/>
              </a:buClr>
              <a:buSzPts val="1100"/>
              <a:buNone/>
              <a:defRPr sz="1100">
                <a:solidFill>
                  <a:schemeClr val="lt1"/>
                </a:solidFill>
              </a:defRPr>
            </a:lvl9pPr>
          </a:lstStyle>
          <a:p/>
        </p:txBody>
      </p:sp>
      <p:sp>
        <p:nvSpPr>
          <p:cNvPr id="229" name="Google Shape;229;p13"/>
          <p:cNvSpPr txBox="1"/>
          <p:nvPr>
            <p:ph hasCustomPrompt="1" idx="7" type="title"/>
          </p:nvPr>
        </p:nvSpPr>
        <p:spPr>
          <a:xfrm>
            <a:off x="1581725" y="1708873"/>
            <a:ext cx="734700" cy="527700"/>
          </a:xfrm>
          <a:prstGeom prst="rect">
            <a:avLst/>
          </a:prstGeom>
          <a:solidFill>
            <a:schemeClr val="lt1"/>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3000"/>
              <a:buNone/>
              <a:defRPr sz="3000">
                <a:solidFill>
                  <a:schemeClr val="dk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230" name="Google Shape;230;p13"/>
          <p:cNvSpPr txBox="1"/>
          <p:nvPr>
            <p:ph hasCustomPrompt="1" idx="8" type="title"/>
          </p:nvPr>
        </p:nvSpPr>
        <p:spPr>
          <a:xfrm>
            <a:off x="4204650" y="1708873"/>
            <a:ext cx="734700" cy="527700"/>
          </a:xfrm>
          <a:prstGeom prst="rect">
            <a:avLst/>
          </a:prstGeom>
          <a:solidFill>
            <a:schemeClr val="lt1"/>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3000"/>
              <a:buNone/>
              <a:defRPr sz="3000">
                <a:solidFill>
                  <a:schemeClr val="dk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231" name="Google Shape;231;p13"/>
          <p:cNvSpPr txBox="1"/>
          <p:nvPr>
            <p:ph hasCustomPrompt="1" idx="9" type="title"/>
          </p:nvPr>
        </p:nvSpPr>
        <p:spPr>
          <a:xfrm>
            <a:off x="6827575" y="1708873"/>
            <a:ext cx="734700" cy="527700"/>
          </a:xfrm>
          <a:prstGeom prst="rect">
            <a:avLst/>
          </a:prstGeom>
          <a:solidFill>
            <a:schemeClr val="lt1"/>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3000"/>
              <a:buNone/>
              <a:defRPr sz="3000">
                <a:solidFill>
                  <a:schemeClr val="dk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bg>
      <p:bgPr>
        <a:blipFill>
          <a:blip r:embed="rId2">
            <a:alphaModFix/>
          </a:blip>
          <a:stretch>
            <a:fillRect/>
          </a:stretch>
        </a:blipFill>
      </p:bgPr>
    </p:bg>
    <p:spTree>
      <p:nvGrpSpPr>
        <p:cNvPr id="232" name="Shape 232"/>
        <p:cNvGrpSpPr/>
        <p:nvPr/>
      </p:nvGrpSpPr>
      <p:grpSpPr>
        <a:xfrm>
          <a:off x="0" y="0"/>
          <a:ext cx="0" cy="0"/>
          <a:chOff x="0" y="0"/>
          <a:chExt cx="0" cy="0"/>
        </a:xfrm>
      </p:grpSpPr>
      <p:sp>
        <p:nvSpPr>
          <p:cNvPr id="233" name="Google Shape;233;p14"/>
          <p:cNvSpPr/>
          <p:nvPr/>
        </p:nvSpPr>
        <p:spPr>
          <a:xfrm>
            <a:off x="0" y="0"/>
            <a:ext cx="9144000" cy="5143500"/>
          </a:xfrm>
          <a:prstGeom prst="rect">
            <a:avLst/>
          </a:prstGeom>
          <a:solidFill>
            <a:srgbClr val="191919">
              <a:alpha val="3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234" name="Google Shape;234;p14"/>
          <p:cNvGrpSpPr/>
          <p:nvPr/>
        </p:nvGrpSpPr>
        <p:grpSpPr>
          <a:xfrm>
            <a:off x="75974" y="539499"/>
            <a:ext cx="8899659" cy="1917963"/>
            <a:chOff x="75974" y="539499"/>
            <a:chExt cx="8899659" cy="1917963"/>
          </a:xfrm>
        </p:grpSpPr>
        <p:grpSp>
          <p:nvGrpSpPr>
            <p:cNvPr id="235" name="Google Shape;235;p14"/>
            <p:cNvGrpSpPr/>
            <p:nvPr/>
          </p:nvGrpSpPr>
          <p:grpSpPr>
            <a:xfrm>
              <a:off x="8533003" y="539499"/>
              <a:ext cx="442631" cy="1474685"/>
              <a:chOff x="491465" y="508774"/>
              <a:chExt cx="442631" cy="1474685"/>
            </a:xfrm>
          </p:grpSpPr>
          <p:grpSp>
            <p:nvGrpSpPr>
              <p:cNvPr id="236" name="Google Shape;236;p14"/>
              <p:cNvGrpSpPr/>
              <p:nvPr/>
            </p:nvGrpSpPr>
            <p:grpSpPr>
              <a:xfrm rot="10800000">
                <a:off x="491465" y="1540795"/>
                <a:ext cx="442631" cy="442664"/>
                <a:chOff x="4263401" y="2501219"/>
                <a:chExt cx="323466" cy="323467"/>
              </a:xfrm>
            </p:grpSpPr>
            <p:sp>
              <p:nvSpPr>
                <p:cNvPr id="237" name="Google Shape;237;p14"/>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 name="Google Shape;238;p14"/>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 name="Google Shape;239;p14"/>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 name="Google Shape;240;p14"/>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14"/>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 name="Google Shape;242;p14"/>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 name="Google Shape;243;p14"/>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 name="Google Shape;244;p14"/>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 name="Google Shape;245;p14"/>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 name="Google Shape;246;p14"/>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 name="Google Shape;247;p14"/>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 name="Google Shape;248;p14"/>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 name="Google Shape;249;p14"/>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 name="Google Shape;250;p14"/>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 name="Google Shape;251;p14"/>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14"/>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3" name="Google Shape;253;p14"/>
              <p:cNvGrpSpPr/>
              <p:nvPr/>
            </p:nvGrpSpPr>
            <p:grpSpPr>
              <a:xfrm rot="10800000">
                <a:off x="566869" y="508774"/>
                <a:ext cx="291813" cy="810088"/>
                <a:chOff x="2785869" y="4075034"/>
                <a:chExt cx="202732" cy="562795"/>
              </a:xfrm>
            </p:grpSpPr>
            <p:sp>
              <p:nvSpPr>
                <p:cNvPr id="254" name="Google Shape;254;p14"/>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14"/>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14"/>
                <p:cNvSpPr/>
                <p:nvPr/>
              </p:nvSpPr>
              <p:spPr>
                <a:xfrm>
                  <a:off x="2785869" y="4356472"/>
                  <a:ext cx="202732" cy="140564"/>
                </a:xfrm>
                <a:custGeom>
                  <a:rect b="b" l="l" r="r" t="t"/>
                  <a:pathLst>
                    <a:path extrusionOk="0" h="131676" w="189913">
                      <a:moveTo>
                        <a:pt x="94957" y="131676"/>
                      </a:moveTo>
                      <a:lnTo>
                        <a:pt x="189914" y="131676"/>
                      </a:lnTo>
                      <a:lnTo>
                        <a:pt x="94957" y="0"/>
                      </a:lnTo>
                      <a:lnTo>
                        <a:pt x="0" y="131676"/>
                      </a:lnTo>
                      <a:lnTo>
                        <a:pt x="94957" y="13167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14"/>
                <p:cNvSpPr/>
                <p:nvPr/>
              </p:nvSpPr>
              <p:spPr>
                <a:xfrm>
                  <a:off x="2785869" y="4497191"/>
                  <a:ext cx="202732" cy="140639"/>
                </a:xfrm>
                <a:custGeom>
                  <a:rect b="b" l="l" r="r" t="t"/>
                  <a:pathLst>
                    <a:path extrusionOk="0" h="131746" w="189913">
                      <a:moveTo>
                        <a:pt x="189914" y="131746"/>
                      </a:moveTo>
                      <a:lnTo>
                        <a:pt x="94957" y="0"/>
                      </a:lnTo>
                      <a:lnTo>
                        <a:pt x="0" y="131746"/>
                      </a:lnTo>
                      <a:lnTo>
                        <a:pt x="189914" y="13174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8" name="Google Shape;258;p14"/>
            <p:cNvGrpSpPr/>
            <p:nvPr/>
          </p:nvGrpSpPr>
          <p:grpSpPr>
            <a:xfrm>
              <a:off x="8694424" y="2337681"/>
              <a:ext cx="119777" cy="119782"/>
              <a:chOff x="4156951" y="2233804"/>
              <a:chExt cx="49799" cy="49799"/>
            </a:xfrm>
          </p:grpSpPr>
          <p:sp>
            <p:nvSpPr>
              <p:cNvPr id="259" name="Google Shape;259;p14"/>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14"/>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1" name="Google Shape;261;p14"/>
            <p:cNvGrpSpPr/>
            <p:nvPr/>
          </p:nvGrpSpPr>
          <p:grpSpPr>
            <a:xfrm>
              <a:off x="75974" y="591582"/>
              <a:ext cx="541931" cy="1676324"/>
              <a:chOff x="8171124" y="2927682"/>
              <a:chExt cx="541931" cy="1676324"/>
            </a:xfrm>
          </p:grpSpPr>
          <p:grpSp>
            <p:nvGrpSpPr>
              <p:cNvPr id="262" name="Google Shape;262;p14"/>
              <p:cNvGrpSpPr/>
              <p:nvPr/>
            </p:nvGrpSpPr>
            <p:grpSpPr>
              <a:xfrm>
                <a:off x="8171124" y="2927682"/>
                <a:ext cx="541931" cy="541931"/>
                <a:chOff x="3150772" y="1387443"/>
                <a:chExt cx="777185" cy="777185"/>
              </a:xfrm>
            </p:grpSpPr>
            <p:sp>
              <p:nvSpPr>
                <p:cNvPr id="263" name="Google Shape;263;p14"/>
                <p:cNvSpPr/>
                <p:nvPr/>
              </p:nvSpPr>
              <p:spPr>
                <a:xfrm rot="-4626375">
                  <a:off x="3214978" y="1451649"/>
                  <a:ext cx="648774" cy="648774"/>
                </a:xfrm>
                <a:custGeom>
                  <a:rect b="b" l="l" r="r" t="t"/>
                  <a:pathLst>
                    <a:path extrusionOk="0" h="1015928" w="1015928">
                      <a:moveTo>
                        <a:pt x="1015928" y="507964"/>
                      </a:moveTo>
                      <a:cubicBezTo>
                        <a:pt x="1015928" y="788505"/>
                        <a:pt x="788505" y="1015928"/>
                        <a:pt x="507964" y="1015928"/>
                      </a:cubicBezTo>
                      <a:cubicBezTo>
                        <a:pt x="227423" y="1015928"/>
                        <a:pt x="0" y="788505"/>
                        <a:pt x="0" y="507964"/>
                      </a:cubicBezTo>
                      <a:cubicBezTo>
                        <a:pt x="0" y="227423"/>
                        <a:pt x="227423" y="0"/>
                        <a:pt x="507964" y="0"/>
                      </a:cubicBezTo>
                      <a:cubicBezTo>
                        <a:pt x="788505" y="0"/>
                        <a:pt x="1015928" y="227423"/>
                        <a:pt x="1015928"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 name="Google Shape;264;p14"/>
                <p:cNvSpPr/>
                <p:nvPr/>
              </p:nvSpPr>
              <p:spPr>
                <a:xfrm>
                  <a:off x="3214973" y="1719646"/>
                  <a:ext cx="650194" cy="111949"/>
                </a:xfrm>
                <a:custGeom>
                  <a:rect b="b" l="l" r="r" t="t"/>
                  <a:pathLst>
                    <a:path extrusionOk="0" h="174920" w="1015928">
                      <a:moveTo>
                        <a:pt x="1015928" y="87460"/>
                      </a:moveTo>
                      <a:cubicBezTo>
                        <a:pt x="1015928" y="135763"/>
                        <a:pt x="788505" y="174921"/>
                        <a:pt x="507964" y="174921"/>
                      </a:cubicBezTo>
                      <a:cubicBezTo>
                        <a:pt x="227423" y="174921"/>
                        <a:pt x="0" y="135763"/>
                        <a:pt x="0" y="87460"/>
                      </a:cubicBezTo>
                      <a:cubicBezTo>
                        <a:pt x="0" y="39157"/>
                        <a:pt x="227423" y="0"/>
                        <a:pt x="507964" y="0"/>
                      </a:cubicBezTo>
                      <a:cubicBezTo>
                        <a:pt x="788505" y="0"/>
                        <a:pt x="1015928" y="39157"/>
                        <a:pt x="1015928" y="87460"/>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 name="Google Shape;265;p14"/>
                <p:cNvSpPr/>
                <p:nvPr/>
              </p:nvSpPr>
              <p:spPr>
                <a:xfrm>
                  <a:off x="3352586" y="2007480"/>
                  <a:ext cx="374763" cy="60950"/>
                </a:xfrm>
                <a:custGeom>
                  <a:rect b="b" l="l" r="r" t="t"/>
                  <a:pathLst>
                    <a:path extrusionOk="0" h="95234" w="585567">
                      <a:moveTo>
                        <a:pt x="585568" y="47617"/>
                      </a:moveTo>
                      <a:cubicBezTo>
                        <a:pt x="585568" y="73925"/>
                        <a:pt x="454516" y="95235"/>
                        <a:pt x="292784" y="95235"/>
                      </a:cubicBezTo>
                      <a:cubicBezTo>
                        <a:pt x="131052" y="95235"/>
                        <a:pt x="0" y="73925"/>
                        <a:pt x="0" y="47617"/>
                      </a:cubicBezTo>
                      <a:cubicBezTo>
                        <a:pt x="0" y="21310"/>
                        <a:pt x="131052" y="0"/>
                        <a:pt x="292784" y="0"/>
                      </a:cubicBezTo>
                      <a:cubicBezTo>
                        <a:pt x="454516" y="0"/>
                        <a:pt x="585568" y="21310"/>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14"/>
                <p:cNvSpPr/>
                <p:nvPr/>
              </p:nvSpPr>
              <p:spPr>
                <a:xfrm>
                  <a:off x="3254215" y="1880165"/>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14"/>
                <p:cNvSpPr/>
                <p:nvPr/>
              </p:nvSpPr>
              <p:spPr>
                <a:xfrm>
                  <a:off x="3352586" y="1482772"/>
                  <a:ext cx="374763" cy="60950"/>
                </a:xfrm>
                <a:custGeom>
                  <a:rect b="b" l="l" r="r" t="t"/>
                  <a:pathLst>
                    <a:path extrusionOk="0" h="95234" w="585567">
                      <a:moveTo>
                        <a:pt x="585568" y="47617"/>
                      </a:moveTo>
                      <a:cubicBezTo>
                        <a:pt x="585568" y="73916"/>
                        <a:pt x="454484" y="95234"/>
                        <a:pt x="292784" y="95234"/>
                      </a:cubicBezTo>
                      <a:cubicBezTo>
                        <a:pt x="131084" y="95234"/>
                        <a:pt x="0" y="73916"/>
                        <a:pt x="0" y="47617"/>
                      </a:cubicBezTo>
                      <a:cubicBezTo>
                        <a:pt x="0" y="21319"/>
                        <a:pt x="131084" y="0"/>
                        <a:pt x="292784" y="0"/>
                      </a:cubicBezTo>
                      <a:cubicBezTo>
                        <a:pt x="454484" y="0"/>
                        <a:pt x="585568" y="21319"/>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14"/>
                <p:cNvSpPr/>
                <p:nvPr/>
              </p:nvSpPr>
              <p:spPr>
                <a:xfrm>
                  <a:off x="3254215" y="1578037"/>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14"/>
                <p:cNvSpPr/>
                <p:nvPr/>
              </p:nvSpPr>
              <p:spPr>
                <a:xfrm>
                  <a:off x="3317783" y="1450721"/>
                  <a:ext cx="444420" cy="650194"/>
                </a:xfrm>
                <a:custGeom>
                  <a:rect b="b" l="l" r="r" t="t"/>
                  <a:pathLst>
                    <a:path extrusionOk="0" h="1015928" w="694407">
                      <a:moveTo>
                        <a:pt x="694407" y="507964"/>
                      </a:moveTo>
                      <a:cubicBezTo>
                        <a:pt x="694407" y="788505"/>
                        <a:pt x="538959" y="1015928"/>
                        <a:pt x="347204" y="1015928"/>
                      </a:cubicBezTo>
                      <a:cubicBezTo>
                        <a:pt x="155448" y="1015928"/>
                        <a:pt x="0" y="788505"/>
                        <a:pt x="0" y="507964"/>
                      </a:cubicBezTo>
                      <a:cubicBezTo>
                        <a:pt x="0" y="227423"/>
                        <a:pt x="155448" y="0"/>
                        <a:pt x="347204" y="0"/>
                      </a:cubicBezTo>
                      <a:cubicBezTo>
                        <a:pt x="538959" y="0"/>
                        <a:pt x="694407" y="227423"/>
                        <a:pt x="694407"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14"/>
                <p:cNvSpPr/>
                <p:nvPr/>
              </p:nvSpPr>
              <p:spPr>
                <a:xfrm>
                  <a:off x="3471155" y="1450721"/>
                  <a:ext cx="137448" cy="650194"/>
                </a:xfrm>
                <a:custGeom>
                  <a:rect b="b" l="l" r="r" t="t"/>
                  <a:pathLst>
                    <a:path extrusionOk="0" h="1015928" w="214763">
                      <a:moveTo>
                        <a:pt x="214764" y="507964"/>
                      </a:moveTo>
                      <a:cubicBezTo>
                        <a:pt x="214764" y="788505"/>
                        <a:pt x="166687" y="1015928"/>
                        <a:pt x="107382" y="1015928"/>
                      </a:cubicBezTo>
                      <a:cubicBezTo>
                        <a:pt x="48077" y="1015928"/>
                        <a:pt x="0" y="788505"/>
                        <a:pt x="0" y="507964"/>
                      </a:cubicBezTo>
                      <a:cubicBezTo>
                        <a:pt x="0" y="227423"/>
                        <a:pt x="48076" y="0"/>
                        <a:pt x="107382" y="0"/>
                      </a:cubicBezTo>
                      <a:cubicBezTo>
                        <a:pt x="166687" y="0"/>
                        <a:pt x="214764" y="227423"/>
                        <a:pt x="214764"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1" name="Google Shape;271;p14"/>
              <p:cNvGrpSpPr/>
              <p:nvPr/>
            </p:nvGrpSpPr>
            <p:grpSpPr>
              <a:xfrm rot="10800000">
                <a:off x="8307677" y="3730798"/>
                <a:ext cx="268817" cy="873208"/>
                <a:chOff x="2810828" y="2003412"/>
                <a:chExt cx="111765" cy="363035"/>
              </a:xfrm>
            </p:grpSpPr>
            <p:sp>
              <p:nvSpPr>
                <p:cNvPr id="272" name="Google Shape;272;p14"/>
                <p:cNvSpPr/>
                <p:nvPr/>
              </p:nvSpPr>
              <p:spPr>
                <a:xfrm>
                  <a:off x="2878969"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14"/>
                <p:cNvSpPr/>
                <p:nvPr/>
              </p:nvSpPr>
              <p:spPr>
                <a:xfrm>
                  <a:off x="2810828"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274" name="Google Shape;274;p14"/>
          <p:cNvSpPr/>
          <p:nvPr>
            <p:ph idx="2" type="pic"/>
          </p:nvPr>
        </p:nvSpPr>
        <p:spPr>
          <a:xfrm>
            <a:off x="806000" y="1402563"/>
            <a:ext cx="2978100" cy="3114900"/>
          </a:xfrm>
          <a:prstGeom prst="rect">
            <a:avLst/>
          </a:prstGeom>
          <a:noFill/>
          <a:ln cap="flat" cmpd="sng" w="9525">
            <a:solidFill>
              <a:schemeClr val="lt1"/>
            </a:solidFill>
            <a:prstDash val="solid"/>
            <a:round/>
            <a:headEnd len="sm" w="sm" type="none"/>
            <a:tailEnd len="sm" w="sm" type="none"/>
          </a:ln>
        </p:spPr>
      </p:sp>
      <p:sp>
        <p:nvSpPr>
          <p:cNvPr id="275" name="Google Shape;275;p14"/>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276" name="Google Shape;276;p14"/>
          <p:cNvSpPr txBox="1"/>
          <p:nvPr>
            <p:ph idx="1" type="subTitle"/>
          </p:nvPr>
        </p:nvSpPr>
        <p:spPr>
          <a:xfrm>
            <a:off x="3961225" y="1428963"/>
            <a:ext cx="4469700" cy="30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Font typeface="Albert Sans Light"/>
              <a:buChar char="●"/>
              <a:defRPr sz="1100">
                <a:solidFill>
                  <a:schemeClr val="lt1"/>
                </a:solidFill>
              </a:defRPr>
            </a:lvl1pPr>
            <a:lvl2pPr lvl="1" rtl="0" algn="ctr">
              <a:lnSpc>
                <a:spcPct val="100000"/>
              </a:lnSpc>
              <a:spcBef>
                <a:spcPts val="1000"/>
              </a:spcBef>
              <a:spcAft>
                <a:spcPts val="0"/>
              </a:spcAft>
              <a:buClr>
                <a:schemeClr val="lt1"/>
              </a:buClr>
              <a:buSzPts val="1600"/>
              <a:buFont typeface="Nunito Light"/>
              <a:buChar char="○"/>
              <a:defRPr>
                <a:solidFill>
                  <a:schemeClr val="lt1"/>
                </a:solidFill>
              </a:defRPr>
            </a:lvl2pPr>
            <a:lvl3pPr lvl="2" rtl="0" algn="ctr">
              <a:lnSpc>
                <a:spcPct val="100000"/>
              </a:lnSpc>
              <a:spcBef>
                <a:spcPts val="1600"/>
              </a:spcBef>
              <a:spcAft>
                <a:spcPts val="0"/>
              </a:spcAft>
              <a:buClr>
                <a:schemeClr val="lt1"/>
              </a:buClr>
              <a:buSzPts val="1500"/>
              <a:buFont typeface="Nunito Light"/>
              <a:buChar char="■"/>
              <a:defRPr>
                <a:solidFill>
                  <a:schemeClr val="lt1"/>
                </a:solidFill>
              </a:defRPr>
            </a:lvl3pPr>
            <a:lvl4pPr lvl="3" rtl="0" algn="ctr">
              <a:lnSpc>
                <a:spcPct val="100000"/>
              </a:lnSpc>
              <a:spcBef>
                <a:spcPts val="1600"/>
              </a:spcBef>
              <a:spcAft>
                <a:spcPts val="0"/>
              </a:spcAft>
              <a:buClr>
                <a:schemeClr val="lt1"/>
              </a:buClr>
              <a:buSzPts val="1500"/>
              <a:buFont typeface="Nunito Light"/>
              <a:buChar char="●"/>
              <a:defRPr>
                <a:solidFill>
                  <a:schemeClr val="lt1"/>
                </a:solidFill>
              </a:defRPr>
            </a:lvl4pPr>
            <a:lvl5pPr lvl="4" rtl="0" algn="ctr">
              <a:lnSpc>
                <a:spcPct val="100000"/>
              </a:lnSpc>
              <a:spcBef>
                <a:spcPts val="1600"/>
              </a:spcBef>
              <a:spcAft>
                <a:spcPts val="0"/>
              </a:spcAft>
              <a:buClr>
                <a:schemeClr val="lt1"/>
              </a:buClr>
              <a:buSzPts val="1400"/>
              <a:buFont typeface="Nunito Light"/>
              <a:buChar char="○"/>
              <a:defRPr>
                <a:solidFill>
                  <a:schemeClr val="lt1"/>
                </a:solidFill>
              </a:defRPr>
            </a:lvl5pPr>
            <a:lvl6pPr lvl="5" rtl="0" algn="ctr">
              <a:lnSpc>
                <a:spcPct val="100000"/>
              </a:lnSpc>
              <a:spcBef>
                <a:spcPts val="1600"/>
              </a:spcBef>
              <a:spcAft>
                <a:spcPts val="0"/>
              </a:spcAft>
              <a:buClr>
                <a:schemeClr val="lt1"/>
              </a:buClr>
              <a:buSzPts val="1400"/>
              <a:buFont typeface="Nunito Light"/>
              <a:buChar char="■"/>
              <a:defRPr>
                <a:solidFill>
                  <a:schemeClr val="lt1"/>
                </a:solidFill>
              </a:defRPr>
            </a:lvl6pPr>
            <a:lvl7pPr lvl="6" rtl="0" algn="ctr">
              <a:lnSpc>
                <a:spcPct val="100000"/>
              </a:lnSpc>
              <a:spcBef>
                <a:spcPts val="1600"/>
              </a:spcBef>
              <a:spcAft>
                <a:spcPts val="0"/>
              </a:spcAft>
              <a:buClr>
                <a:schemeClr val="lt1"/>
              </a:buClr>
              <a:buSzPts val="1300"/>
              <a:buFont typeface="Nunito Light"/>
              <a:buChar char="●"/>
              <a:defRPr>
                <a:solidFill>
                  <a:schemeClr val="lt1"/>
                </a:solidFill>
              </a:defRPr>
            </a:lvl7pPr>
            <a:lvl8pPr lvl="7" rtl="0" algn="ctr">
              <a:lnSpc>
                <a:spcPct val="100000"/>
              </a:lnSpc>
              <a:spcBef>
                <a:spcPts val="1600"/>
              </a:spcBef>
              <a:spcAft>
                <a:spcPts val="0"/>
              </a:spcAft>
              <a:buClr>
                <a:schemeClr val="lt1"/>
              </a:buClr>
              <a:buSzPts val="1300"/>
              <a:buFont typeface="Nunito Light"/>
              <a:buChar char="○"/>
              <a:defRPr>
                <a:solidFill>
                  <a:schemeClr val="lt1"/>
                </a:solidFill>
              </a:defRPr>
            </a:lvl8pPr>
            <a:lvl9pPr lvl="8" rtl="0" algn="ctr">
              <a:lnSpc>
                <a:spcPct val="100000"/>
              </a:lnSpc>
              <a:spcBef>
                <a:spcPts val="1600"/>
              </a:spcBef>
              <a:spcAft>
                <a:spcPts val="1600"/>
              </a:spcAft>
              <a:buClr>
                <a:schemeClr val="lt1"/>
              </a:buClr>
              <a:buSzPts val="1400"/>
              <a:buFont typeface="Nunito Light"/>
              <a:buChar char="■"/>
              <a:defRPr>
                <a:solidFill>
                  <a:schemeClr val="l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277" name="Shape 277"/>
        <p:cNvGrpSpPr/>
        <p:nvPr/>
      </p:nvGrpSpPr>
      <p:grpSpPr>
        <a:xfrm>
          <a:off x="0" y="0"/>
          <a:ext cx="0" cy="0"/>
          <a:chOff x="0" y="0"/>
          <a:chExt cx="0" cy="0"/>
        </a:xfrm>
      </p:grpSpPr>
      <p:sp>
        <p:nvSpPr>
          <p:cNvPr id="278" name="Google Shape;278;p15"/>
          <p:cNvSpPr txBox="1"/>
          <p:nvPr>
            <p:ph type="title"/>
          </p:nvPr>
        </p:nvSpPr>
        <p:spPr>
          <a:xfrm>
            <a:off x="712993" y="3250550"/>
            <a:ext cx="77175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5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79" name="Google Shape;279;p15"/>
          <p:cNvSpPr txBox="1"/>
          <p:nvPr>
            <p:ph idx="1" type="subTitle"/>
          </p:nvPr>
        </p:nvSpPr>
        <p:spPr>
          <a:xfrm>
            <a:off x="713250" y="1489075"/>
            <a:ext cx="7717500" cy="16509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400">
                <a:solidFill>
                  <a:schemeClr val="lt1"/>
                </a:solidFill>
              </a:defRPr>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blipFill>
          <a:blip r:embed="rId2">
            <a:alphaModFix/>
          </a:blip>
          <a:stretch>
            <a:fillRect/>
          </a:stretch>
        </a:blipFill>
      </p:bgPr>
    </p:bg>
    <p:spTree>
      <p:nvGrpSpPr>
        <p:cNvPr id="280" name="Shape 280"/>
        <p:cNvGrpSpPr/>
        <p:nvPr/>
      </p:nvGrpSpPr>
      <p:grpSpPr>
        <a:xfrm>
          <a:off x="0" y="0"/>
          <a:ext cx="0" cy="0"/>
          <a:chOff x="0" y="0"/>
          <a:chExt cx="0" cy="0"/>
        </a:xfrm>
      </p:grpSpPr>
      <p:grpSp>
        <p:nvGrpSpPr>
          <p:cNvPr id="281" name="Google Shape;281;p16"/>
          <p:cNvGrpSpPr/>
          <p:nvPr/>
        </p:nvGrpSpPr>
        <p:grpSpPr>
          <a:xfrm>
            <a:off x="0" y="0"/>
            <a:ext cx="9144000" cy="5143500"/>
            <a:chOff x="0" y="0"/>
            <a:chExt cx="9144000" cy="5143500"/>
          </a:xfrm>
        </p:grpSpPr>
        <p:sp>
          <p:nvSpPr>
            <p:cNvPr id="282" name="Google Shape;282;p16"/>
            <p:cNvSpPr/>
            <p:nvPr/>
          </p:nvSpPr>
          <p:spPr>
            <a:xfrm>
              <a:off x="0" y="0"/>
              <a:ext cx="9144000" cy="5143500"/>
            </a:xfrm>
            <a:prstGeom prst="rect">
              <a:avLst/>
            </a:prstGeom>
            <a:solidFill>
              <a:srgbClr val="191919">
                <a:alpha val="5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283" name="Google Shape;283;p16"/>
            <p:cNvGrpSpPr/>
            <p:nvPr/>
          </p:nvGrpSpPr>
          <p:grpSpPr>
            <a:xfrm>
              <a:off x="171299" y="164795"/>
              <a:ext cx="8867364" cy="4785292"/>
              <a:chOff x="171299" y="164795"/>
              <a:chExt cx="8867364" cy="4785292"/>
            </a:xfrm>
          </p:grpSpPr>
          <p:grpSp>
            <p:nvGrpSpPr>
              <p:cNvPr id="284" name="Google Shape;284;p16"/>
              <p:cNvGrpSpPr/>
              <p:nvPr/>
            </p:nvGrpSpPr>
            <p:grpSpPr>
              <a:xfrm>
                <a:off x="171299" y="4126356"/>
                <a:ext cx="541931" cy="823732"/>
                <a:chOff x="171299" y="4126356"/>
                <a:chExt cx="541931" cy="823732"/>
              </a:xfrm>
            </p:grpSpPr>
            <p:grpSp>
              <p:nvGrpSpPr>
                <p:cNvPr id="285" name="Google Shape;285;p16"/>
                <p:cNvGrpSpPr/>
                <p:nvPr/>
              </p:nvGrpSpPr>
              <p:grpSpPr>
                <a:xfrm>
                  <a:off x="171299" y="4408157"/>
                  <a:ext cx="541931" cy="541931"/>
                  <a:chOff x="3150772" y="1387443"/>
                  <a:chExt cx="777185" cy="777185"/>
                </a:xfrm>
              </p:grpSpPr>
              <p:sp>
                <p:nvSpPr>
                  <p:cNvPr id="286" name="Google Shape;286;p16"/>
                  <p:cNvSpPr/>
                  <p:nvPr/>
                </p:nvSpPr>
                <p:spPr>
                  <a:xfrm rot="-4626375">
                    <a:off x="3214978" y="1451649"/>
                    <a:ext cx="648774" cy="648774"/>
                  </a:xfrm>
                  <a:custGeom>
                    <a:rect b="b" l="l" r="r" t="t"/>
                    <a:pathLst>
                      <a:path extrusionOk="0" h="1015928" w="1015928">
                        <a:moveTo>
                          <a:pt x="1015928" y="507964"/>
                        </a:moveTo>
                        <a:cubicBezTo>
                          <a:pt x="1015928" y="788505"/>
                          <a:pt x="788505" y="1015928"/>
                          <a:pt x="507964" y="1015928"/>
                        </a:cubicBezTo>
                        <a:cubicBezTo>
                          <a:pt x="227423" y="1015928"/>
                          <a:pt x="0" y="788505"/>
                          <a:pt x="0" y="507964"/>
                        </a:cubicBezTo>
                        <a:cubicBezTo>
                          <a:pt x="0" y="227423"/>
                          <a:pt x="227423" y="0"/>
                          <a:pt x="507964" y="0"/>
                        </a:cubicBezTo>
                        <a:cubicBezTo>
                          <a:pt x="788505" y="0"/>
                          <a:pt x="1015928" y="227423"/>
                          <a:pt x="1015928"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16"/>
                  <p:cNvSpPr/>
                  <p:nvPr/>
                </p:nvSpPr>
                <p:spPr>
                  <a:xfrm>
                    <a:off x="3214973" y="1719646"/>
                    <a:ext cx="650194" cy="111949"/>
                  </a:xfrm>
                  <a:custGeom>
                    <a:rect b="b" l="l" r="r" t="t"/>
                    <a:pathLst>
                      <a:path extrusionOk="0" h="174920" w="1015928">
                        <a:moveTo>
                          <a:pt x="1015928" y="87460"/>
                        </a:moveTo>
                        <a:cubicBezTo>
                          <a:pt x="1015928" y="135763"/>
                          <a:pt x="788505" y="174921"/>
                          <a:pt x="507964" y="174921"/>
                        </a:cubicBezTo>
                        <a:cubicBezTo>
                          <a:pt x="227423" y="174921"/>
                          <a:pt x="0" y="135763"/>
                          <a:pt x="0" y="87460"/>
                        </a:cubicBezTo>
                        <a:cubicBezTo>
                          <a:pt x="0" y="39157"/>
                          <a:pt x="227423" y="0"/>
                          <a:pt x="507964" y="0"/>
                        </a:cubicBezTo>
                        <a:cubicBezTo>
                          <a:pt x="788505" y="0"/>
                          <a:pt x="1015928" y="39157"/>
                          <a:pt x="1015928" y="87460"/>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16"/>
                  <p:cNvSpPr/>
                  <p:nvPr/>
                </p:nvSpPr>
                <p:spPr>
                  <a:xfrm>
                    <a:off x="3352586" y="2007480"/>
                    <a:ext cx="374763" cy="60950"/>
                  </a:xfrm>
                  <a:custGeom>
                    <a:rect b="b" l="l" r="r" t="t"/>
                    <a:pathLst>
                      <a:path extrusionOk="0" h="95234" w="585567">
                        <a:moveTo>
                          <a:pt x="585568" y="47617"/>
                        </a:moveTo>
                        <a:cubicBezTo>
                          <a:pt x="585568" y="73925"/>
                          <a:pt x="454516" y="95235"/>
                          <a:pt x="292784" y="95235"/>
                        </a:cubicBezTo>
                        <a:cubicBezTo>
                          <a:pt x="131052" y="95235"/>
                          <a:pt x="0" y="73925"/>
                          <a:pt x="0" y="47617"/>
                        </a:cubicBezTo>
                        <a:cubicBezTo>
                          <a:pt x="0" y="21310"/>
                          <a:pt x="131052" y="0"/>
                          <a:pt x="292784" y="0"/>
                        </a:cubicBezTo>
                        <a:cubicBezTo>
                          <a:pt x="454516" y="0"/>
                          <a:pt x="585568" y="21310"/>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6"/>
                  <p:cNvSpPr/>
                  <p:nvPr/>
                </p:nvSpPr>
                <p:spPr>
                  <a:xfrm>
                    <a:off x="3254215" y="1880165"/>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16"/>
                  <p:cNvSpPr/>
                  <p:nvPr/>
                </p:nvSpPr>
                <p:spPr>
                  <a:xfrm>
                    <a:off x="3352586" y="1482772"/>
                    <a:ext cx="374763" cy="60950"/>
                  </a:xfrm>
                  <a:custGeom>
                    <a:rect b="b" l="l" r="r" t="t"/>
                    <a:pathLst>
                      <a:path extrusionOk="0" h="95234" w="585567">
                        <a:moveTo>
                          <a:pt x="585568" y="47617"/>
                        </a:moveTo>
                        <a:cubicBezTo>
                          <a:pt x="585568" y="73916"/>
                          <a:pt x="454484" y="95234"/>
                          <a:pt x="292784" y="95234"/>
                        </a:cubicBezTo>
                        <a:cubicBezTo>
                          <a:pt x="131084" y="95234"/>
                          <a:pt x="0" y="73916"/>
                          <a:pt x="0" y="47617"/>
                        </a:cubicBezTo>
                        <a:cubicBezTo>
                          <a:pt x="0" y="21319"/>
                          <a:pt x="131084" y="0"/>
                          <a:pt x="292784" y="0"/>
                        </a:cubicBezTo>
                        <a:cubicBezTo>
                          <a:pt x="454484" y="0"/>
                          <a:pt x="585568" y="21319"/>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16"/>
                  <p:cNvSpPr/>
                  <p:nvPr/>
                </p:nvSpPr>
                <p:spPr>
                  <a:xfrm>
                    <a:off x="3254215" y="1578037"/>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6"/>
                  <p:cNvSpPr/>
                  <p:nvPr/>
                </p:nvSpPr>
                <p:spPr>
                  <a:xfrm>
                    <a:off x="3317783" y="1450721"/>
                    <a:ext cx="444420" cy="650194"/>
                  </a:xfrm>
                  <a:custGeom>
                    <a:rect b="b" l="l" r="r" t="t"/>
                    <a:pathLst>
                      <a:path extrusionOk="0" h="1015928" w="694407">
                        <a:moveTo>
                          <a:pt x="694407" y="507964"/>
                        </a:moveTo>
                        <a:cubicBezTo>
                          <a:pt x="694407" y="788505"/>
                          <a:pt x="538959" y="1015928"/>
                          <a:pt x="347204" y="1015928"/>
                        </a:cubicBezTo>
                        <a:cubicBezTo>
                          <a:pt x="155448" y="1015928"/>
                          <a:pt x="0" y="788505"/>
                          <a:pt x="0" y="507964"/>
                        </a:cubicBezTo>
                        <a:cubicBezTo>
                          <a:pt x="0" y="227423"/>
                          <a:pt x="155448" y="0"/>
                          <a:pt x="347204" y="0"/>
                        </a:cubicBezTo>
                        <a:cubicBezTo>
                          <a:pt x="538959" y="0"/>
                          <a:pt x="694407" y="227423"/>
                          <a:pt x="694407"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16"/>
                  <p:cNvSpPr/>
                  <p:nvPr/>
                </p:nvSpPr>
                <p:spPr>
                  <a:xfrm>
                    <a:off x="3471155" y="1450721"/>
                    <a:ext cx="137448" cy="650194"/>
                  </a:xfrm>
                  <a:custGeom>
                    <a:rect b="b" l="l" r="r" t="t"/>
                    <a:pathLst>
                      <a:path extrusionOk="0" h="1015928" w="214763">
                        <a:moveTo>
                          <a:pt x="214764" y="507964"/>
                        </a:moveTo>
                        <a:cubicBezTo>
                          <a:pt x="214764" y="788505"/>
                          <a:pt x="166687" y="1015928"/>
                          <a:pt x="107382" y="1015928"/>
                        </a:cubicBezTo>
                        <a:cubicBezTo>
                          <a:pt x="48077" y="1015928"/>
                          <a:pt x="0" y="788505"/>
                          <a:pt x="0" y="507964"/>
                        </a:cubicBezTo>
                        <a:cubicBezTo>
                          <a:pt x="0" y="227423"/>
                          <a:pt x="48076" y="0"/>
                          <a:pt x="107382" y="0"/>
                        </a:cubicBezTo>
                        <a:cubicBezTo>
                          <a:pt x="166687" y="0"/>
                          <a:pt x="214764" y="227423"/>
                          <a:pt x="214764"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4" name="Google Shape;294;p16"/>
                <p:cNvGrpSpPr/>
                <p:nvPr/>
              </p:nvGrpSpPr>
              <p:grpSpPr>
                <a:xfrm>
                  <a:off x="382374" y="4126356"/>
                  <a:ext cx="119777" cy="119782"/>
                  <a:chOff x="4156951" y="2233804"/>
                  <a:chExt cx="49799" cy="49799"/>
                </a:xfrm>
              </p:grpSpPr>
              <p:sp>
                <p:nvSpPr>
                  <p:cNvPr id="295" name="Google Shape;295;p16"/>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16"/>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97" name="Google Shape;297;p16"/>
              <p:cNvGrpSpPr/>
              <p:nvPr/>
            </p:nvGrpSpPr>
            <p:grpSpPr>
              <a:xfrm>
                <a:off x="8596032" y="164795"/>
                <a:ext cx="442631" cy="741167"/>
                <a:chOff x="8596032" y="164795"/>
                <a:chExt cx="442631" cy="741167"/>
              </a:xfrm>
            </p:grpSpPr>
            <p:grpSp>
              <p:nvGrpSpPr>
                <p:cNvPr id="298" name="Google Shape;298;p16"/>
                <p:cNvGrpSpPr/>
                <p:nvPr/>
              </p:nvGrpSpPr>
              <p:grpSpPr>
                <a:xfrm>
                  <a:off x="8757462" y="786181"/>
                  <a:ext cx="119777" cy="119782"/>
                  <a:chOff x="4156951" y="2233804"/>
                  <a:chExt cx="49799" cy="49799"/>
                </a:xfrm>
              </p:grpSpPr>
              <p:sp>
                <p:nvSpPr>
                  <p:cNvPr id="299" name="Google Shape;299;p16"/>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 name="Google Shape;300;p16"/>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1" name="Google Shape;301;p16"/>
                <p:cNvGrpSpPr/>
                <p:nvPr/>
              </p:nvGrpSpPr>
              <p:grpSpPr>
                <a:xfrm>
                  <a:off x="8596032" y="164795"/>
                  <a:ext cx="442631" cy="442664"/>
                  <a:chOff x="4263401" y="2501219"/>
                  <a:chExt cx="323466" cy="323467"/>
                </a:xfrm>
              </p:grpSpPr>
              <p:sp>
                <p:nvSpPr>
                  <p:cNvPr id="302" name="Google Shape;302;p16"/>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 name="Google Shape;303;p16"/>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16"/>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 name="Google Shape;305;p16"/>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 name="Google Shape;306;p16"/>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 name="Google Shape;307;p16"/>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 name="Google Shape;308;p16"/>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 name="Google Shape;309;p16"/>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 name="Google Shape;310;p16"/>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 name="Google Shape;311;p16"/>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16"/>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 name="Google Shape;313;p16"/>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 name="Google Shape;314;p16"/>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16"/>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 name="Google Shape;316;p16"/>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 name="Google Shape;317;p16"/>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sp>
        <p:nvSpPr>
          <p:cNvPr id="318" name="Google Shape;318;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9" name="Google Shape;319;p16"/>
          <p:cNvSpPr txBox="1"/>
          <p:nvPr>
            <p:ph idx="1" type="subTitle"/>
          </p:nvPr>
        </p:nvSpPr>
        <p:spPr>
          <a:xfrm>
            <a:off x="3900300" y="1202600"/>
            <a:ext cx="4523700" cy="231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None/>
              <a:defRPr b="0" sz="1100">
                <a:solidFill>
                  <a:schemeClr val="lt1"/>
                </a:solidFill>
              </a:defRPr>
            </a:lvl1pPr>
            <a:lvl2pPr lvl="1" rtl="0" algn="ctr">
              <a:lnSpc>
                <a:spcPct val="100000"/>
              </a:lnSpc>
              <a:spcBef>
                <a:spcPts val="0"/>
              </a:spcBef>
              <a:spcAft>
                <a:spcPts val="0"/>
              </a:spcAft>
              <a:buClr>
                <a:schemeClr val="lt1"/>
              </a:buClr>
              <a:buSzPts val="1100"/>
              <a:buNone/>
              <a:defRPr sz="1100">
                <a:solidFill>
                  <a:schemeClr val="lt1"/>
                </a:solidFill>
              </a:defRPr>
            </a:lvl2pPr>
            <a:lvl3pPr lvl="2" rtl="0" algn="ctr">
              <a:lnSpc>
                <a:spcPct val="100000"/>
              </a:lnSpc>
              <a:spcBef>
                <a:spcPts val="0"/>
              </a:spcBef>
              <a:spcAft>
                <a:spcPts val="0"/>
              </a:spcAft>
              <a:buClr>
                <a:schemeClr val="lt1"/>
              </a:buClr>
              <a:buSzPts val="1100"/>
              <a:buNone/>
              <a:defRPr sz="1100">
                <a:solidFill>
                  <a:schemeClr val="lt1"/>
                </a:solidFill>
              </a:defRPr>
            </a:lvl3pPr>
            <a:lvl4pPr lvl="3" rtl="0" algn="ctr">
              <a:lnSpc>
                <a:spcPct val="100000"/>
              </a:lnSpc>
              <a:spcBef>
                <a:spcPts val="0"/>
              </a:spcBef>
              <a:spcAft>
                <a:spcPts val="0"/>
              </a:spcAft>
              <a:buClr>
                <a:schemeClr val="lt1"/>
              </a:buClr>
              <a:buSzPts val="1100"/>
              <a:buNone/>
              <a:defRPr sz="1100">
                <a:solidFill>
                  <a:schemeClr val="lt1"/>
                </a:solidFill>
              </a:defRPr>
            </a:lvl4pPr>
            <a:lvl5pPr lvl="4" rtl="0" algn="ctr">
              <a:lnSpc>
                <a:spcPct val="100000"/>
              </a:lnSpc>
              <a:spcBef>
                <a:spcPts val="0"/>
              </a:spcBef>
              <a:spcAft>
                <a:spcPts val="0"/>
              </a:spcAft>
              <a:buClr>
                <a:schemeClr val="lt1"/>
              </a:buClr>
              <a:buSzPts val="1100"/>
              <a:buNone/>
              <a:defRPr sz="1100">
                <a:solidFill>
                  <a:schemeClr val="lt1"/>
                </a:solidFill>
              </a:defRPr>
            </a:lvl5pPr>
            <a:lvl6pPr lvl="5" rtl="0" algn="ctr">
              <a:lnSpc>
                <a:spcPct val="100000"/>
              </a:lnSpc>
              <a:spcBef>
                <a:spcPts val="0"/>
              </a:spcBef>
              <a:spcAft>
                <a:spcPts val="0"/>
              </a:spcAft>
              <a:buClr>
                <a:schemeClr val="lt1"/>
              </a:buClr>
              <a:buSzPts val="1100"/>
              <a:buNone/>
              <a:defRPr sz="1100">
                <a:solidFill>
                  <a:schemeClr val="lt1"/>
                </a:solidFill>
              </a:defRPr>
            </a:lvl6pPr>
            <a:lvl7pPr lvl="6" rtl="0" algn="ctr">
              <a:lnSpc>
                <a:spcPct val="100000"/>
              </a:lnSpc>
              <a:spcBef>
                <a:spcPts val="0"/>
              </a:spcBef>
              <a:spcAft>
                <a:spcPts val="0"/>
              </a:spcAft>
              <a:buClr>
                <a:schemeClr val="lt1"/>
              </a:buClr>
              <a:buSzPts val="1100"/>
              <a:buNone/>
              <a:defRPr sz="1100">
                <a:solidFill>
                  <a:schemeClr val="lt1"/>
                </a:solidFill>
              </a:defRPr>
            </a:lvl7pPr>
            <a:lvl8pPr lvl="7" rtl="0" algn="ctr">
              <a:lnSpc>
                <a:spcPct val="100000"/>
              </a:lnSpc>
              <a:spcBef>
                <a:spcPts val="0"/>
              </a:spcBef>
              <a:spcAft>
                <a:spcPts val="0"/>
              </a:spcAft>
              <a:buClr>
                <a:schemeClr val="lt1"/>
              </a:buClr>
              <a:buSzPts val="1100"/>
              <a:buNone/>
              <a:defRPr sz="1100">
                <a:solidFill>
                  <a:schemeClr val="lt1"/>
                </a:solidFill>
              </a:defRPr>
            </a:lvl8pPr>
            <a:lvl9pPr lvl="8" rtl="0" algn="ctr">
              <a:lnSpc>
                <a:spcPct val="100000"/>
              </a:lnSpc>
              <a:spcBef>
                <a:spcPts val="0"/>
              </a:spcBef>
              <a:spcAft>
                <a:spcPts val="0"/>
              </a:spcAft>
              <a:buClr>
                <a:schemeClr val="lt1"/>
              </a:buClr>
              <a:buSzPts val="1100"/>
              <a:buNone/>
              <a:defRPr sz="1100">
                <a:solidFill>
                  <a:schemeClr val="lt1"/>
                </a:solidFill>
              </a:defRPr>
            </a:lvl9pPr>
          </a:lstStyle>
          <a:p/>
        </p:txBody>
      </p:sp>
      <p:sp>
        <p:nvSpPr>
          <p:cNvPr id="320" name="Google Shape;320;p16"/>
          <p:cNvSpPr txBox="1"/>
          <p:nvPr>
            <p:ph idx="2" type="subTitle"/>
          </p:nvPr>
        </p:nvSpPr>
        <p:spPr>
          <a:xfrm>
            <a:off x="720000" y="1202600"/>
            <a:ext cx="3111900" cy="340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None/>
              <a:defRPr b="0" sz="1100">
                <a:solidFill>
                  <a:schemeClr val="lt1"/>
                </a:solidFill>
              </a:defRPr>
            </a:lvl1pPr>
            <a:lvl2pPr lvl="1" rtl="0" algn="ctr">
              <a:lnSpc>
                <a:spcPct val="100000"/>
              </a:lnSpc>
              <a:spcBef>
                <a:spcPts val="0"/>
              </a:spcBef>
              <a:spcAft>
                <a:spcPts val="0"/>
              </a:spcAft>
              <a:buClr>
                <a:schemeClr val="lt1"/>
              </a:buClr>
              <a:buSzPts val="1100"/>
              <a:buNone/>
              <a:defRPr sz="1100">
                <a:solidFill>
                  <a:schemeClr val="lt1"/>
                </a:solidFill>
              </a:defRPr>
            </a:lvl2pPr>
            <a:lvl3pPr lvl="2" rtl="0" algn="ctr">
              <a:lnSpc>
                <a:spcPct val="100000"/>
              </a:lnSpc>
              <a:spcBef>
                <a:spcPts val="0"/>
              </a:spcBef>
              <a:spcAft>
                <a:spcPts val="0"/>
              </a:spcAft>
              <a:buClr>
                <a:schemeClr val="lt1"/>
              </a:buClr>
              <a:buSzPts val="1100"/>
              <a:buNone/>
              <a:defRPr sz="1100">
                <a:solidFill>
                  <a:schemeClr val="lt1"/>
                </a:solidFill>
              </a:defRPr>
            </a:lvl3pPr>
            <a:lvl4pPr lvl="3" rtl="0" algn="ctr">
              <a:lnSpc>
                <a:spcPct val="100000"/>
              </a:lnSpc>
              <a:spcBef>
                <a:spcPts val="0"/>
              </a:spcBef>
              <a:spcAft>
                <a:spcPts val="0"/>
              </a:spcAft>
              <a:buClr>
                <a:schemeClr val="lt1"/>
              </a:buClr>
              <a:buSzPts val="1100"/>
              <a:buNone/>
              <a:defRPr sz="1100">
                <a:solidFill>
                  <a:schemeClr val="lt1"/>
                </a:solidFill>
              </a:defRPr>
            </a:lvl4pPr>
            <a:lvl5pPr lvl="4" rtl="0" algn="ctr">
              <a:lnSpc>
                <a:spcPct val="100000"/>
              </a:lnSpc>
              <a:spcBef>
                <a:spcPts val="0"/>
              </a:spcBef>
              <a:spcAft>
                <a:spcPts val="0"/>
              </a:spcAft>
              <a:buClr>
                <a:schemeClr val="lt1"/>
              </a:buClr>
              <a:buSzPts val="1100"/>
              <a:buNone/>
              <a:defRPr sz="1100">
                <a:solidFill>
                  <a:schemeClr val="lt1"/>
                </a:solidFill>
              </a:defRPr>
            </a:lvl5pPr>
            <a:lvl6pPr lvl="5" rtl="0" algn="ctr">
              <a:lnSpc>
                <a:spcPct val="100000"/>
              </a:lnSpc>
              <a:spcBef>
                <a:spcPts val="0"/>
              </a:spcBef>
              <a:spcAft>
                <a:spcPts val="0"/>
              </a:spcAft>
              <a:buClr>
                <a:schemeClr val="lt1"/>
              </a:buClr>
              <a:buSzPts val="1100"/>
              <a:buNone/>
              <a:defRPr sz="1100">
                <a:solidFill>
                  <a:schemeClr val="lt1"/>
                </a:solidFill>
              </a:defRPr>
            </a:lvl6pPr>
            <a:lvl7pPr lvl="6" rtl="0" algn="ctr">
              <a:lnSpc>
                <a:spcPct val="100000"/>
              </a:lnSpc>
              <a:spcBef>
                <a:spcPts val="0"/>
              </a:spcBef>
              <a:spcAft>
                <a:spcPts val="0"/>
              </a:spcAft>
              <a:buClr>
                <a:schemeClr val="lt1"/>
              </a:buClr>
              <a:buSzPts val="1100"/>
              <a:buNone/>
              <a:defRPr sz="1100">
                <a:solidFill>
                  <a:schemeClr val="lt1"/>
                </a:solidFill>
              </a:defRPr>
            </a:lvl7pPr>
            <a:lvl8pPr lvl="7" rtl="0" algn="ctr">
              <a:lnSpc>
                <a:spcPct val="100000"/>
              </a:lnSpc>
              <a:spcBef>
                <a:spcPts val="0"/>
              </a:spcBef>
              <a:spcAft>
                <a:spcPts val="0"/>
              </a:spcAft>
              <a:buClr>
                <a:schemeClr val="lt1"/>
              </a:buClr>
              <a:buSzPts val="1100"/>
              <a:buNone/>
              <a:defRPr sz="1100">
                <a:solidFill>
                  <a:schemeClr val="lt1"/>
                </a:solidFill>
              </a:defRPr>
            </a:lvl8pPr>
            <a:lvl9pPr lvl="8" rtl="0" algn="ctr">
              <a:lnSpc>
                <a:spcPct val="100000"/>
              </a:lnSpc>
              <a:spcBef>
                <a:spcPts val="0"/>
              </a:spcBef>
              <a:spcAft>
                <a:spcPts val="0"/>
              </a:spcAft>
              <a:buClr>
                <a:schemeClr val="lt1"/>
              </a:buClr>
              <a:buSzPts val="1100"/>
              <a:buNone/>
              <a:defRPr sz="1100">
                <a:solidFill>
                  <a:schemeClr val="l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blipFill>
          <a:blip r:embed="rId2">
            <a:alphaModFix/>
          </a:blip>
          <a:stretch>
            <a:fillRect/>
          </a:stretch>
        </a:blipFill>
      </p:bgPr>
    </p:bg>
    <p:spTree>
      <p:nvGrpSpPr>
        <p:cNvPr id="321" name="Shape 321"/>
        <p:cNvGrpSpPr/>
        <p:nvPr/>
      </p:nvGrpSpPr>
      <p:grpSpPr>
        <a:xfrm>
          <a:off x="0" y="0"/>
          <a:ext cx="0" cy="0"/>
          <a:chOff x="0" y="0"/>
          <a:chExt cx="0" cy="0"/>
        </a:xfrm>
      </p:grpSpPr>
      <p:sp>
        <p:nvSpPr>
          <p:cNvPr id="322" name="Google Shape;322;p17"/>
          <p:cNvSpPr/>
          <p:nvPr/>
        </p:nvSpPr>
        <p:spPr>
          <a:xfrm>
            <a:off x="0" y="0"/>
            <a:ext cx="9144000" cy="5143500"/>
          </a:xfrm>
          <a:prstGeom prst="rect">
            <a:avLst/>
          </a:prstGeom>
          <a:solidFill>
            <a:srgbClr val="191919">
              <a:alpha val="3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323" name="Google Shape;323;p17"/>
          <p:cNvSpPr txBox="1"/>
          <p:nvPr>
            <p:ph type="title"/>
          </p:nvPr>
        </p:nvSpPr>
        <p:spPr>
          <a:xfrm>
            <a:off x="2099125" y="692575"/>
            <a:ext cx="49458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3500"/>
              <a:buNone/>
              <a:defRPr sz="6000">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324" name="Google Shape;324;p17"/>
          <p:cNvSpPr txBox="1"/>
          <p:nvPr>
            <p:ph idx="1" type="subTitle"/>
          </p:nvPr>
        </p:nvSpPr>
        <p:spPr>
          <a:xfrm>
            <a:off x="2099075" y="1596250"/>
            <a:ext cx="4945800" cy="115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1600"/>
              </a:spcBef>
              <a:spcAft>
                <a:spcPts val="0"/>
              </a:spcAft>
              <a:buClr>
                <a:schemeClr val="lt1"/>
              </a:buClr>
              <a:buSzPts val="1400"/>
              <a:buNone/>
              <a:defRPr>
                <a:solidFill>
                  <a:schemeClr val="lt1"/>
                </a:solidFill>
              </a:defRPr>
            </a:lvl3pPr>
            <a:lvl4pPr lvl="3" rtl="0" algn="ctr">
              <a:lnSpc>
                <a:spcPct val="100000"/>
              </a:lnSpc>
              <a:spcBef>
                <a:spcPts val="1600"/>
              </a:spcBef>
              <a:spcAft>
                <a:spcPts val="0"/>
              </a:spcAft>
              <a:buClr>
                <a:schemeClr val="lt1"/>
              </a:buClr>
              <a:buSzPts val="1400"/>
              <a:buNone/>
              <a:defRPr>
                <a:solidFill>
                  <a:schemeClr val="lt1"/>
                </a:solidFill>
              </a:defRPr>
            </a:lvl4pPr>
            <a:lvl5pPr lvl="4" rtl="0" algn="ctr">
              <a:lnSpc>
                <a:spcPct val="100000"/>
              </a:lnSpc>
              <a:spcBef>
                <a:spcPts val="1600"/>
              </a:spcBef>
              <a:spcAft>
                <a:spcPts val="0"/>
              </a:spcAft>
              <a:buClr>
                <a:schemeClr val="lt1"/>
              </a:buClr>
              <a:buSzPts val="1400"/>
              <a:buNone/>
              <a:defRPr>
                <a:solidFill>
                  <a:schemeClr val="lt1"/>
                </a:solidFill>
              </a:defRPr>
            </a:lvl5pPr>
            <a:lvl6pPr lvl="5" rtl="0" algn="ctr">
              <a:lnSpc>
                <a:spcPct val="100000"/>
              </a:lnSpc>
              <a:spcBef>
                <a:spcPts val="1600"/>
              </a:spcBef>
              <a:spcAft>
                <a:spcPts val="0"/>
              </a:spcAft>
              <a:buClr>
                <a:schemeClr val="lt1"/>
              </a:buClr>
              <a:buSzPts val="1400"/>
              <a:buNone/>
              <a:defRPr>
                <a:solidFill>
                  <a:schemeClr val="lt1"/>
                </a:solidFill>
              </a:defRPr>
            </a:lvl6pPr>
            <a:lvl7pPr lvl="6" rtl="0" algn="ctr">
              <a:lnSpc>
                <a:spcPct val="100000"/>
              </a:lnSpc>
              <a:spcBef>
                <a:spcPts val="1600"/>
              </a:spcBef>
              <a:spcAft>
                <a:spcPts val="0"/>
              </a:spcAft>
              <a:buClr>
                <a:schemeClr val="lt1"/>
              </a:buClr>
              <a:buSzPts val="1400"/>
              <a:buNone/>
              <a:defRPr>
                <a:solidFill>
                  <a:schemeClr val="lt1"/>
                </a:solidFill>
              </a:defRPr>
            </a:lvl7pPr>
            <a:lvl8pPr lvl="7" rtl="0" algn="ctr">
              <a:lnSpc>
                <a:spcPct val="100000"/>
              </a:lnSpc>
              <a:spcBef>
                <a:spcPts val="1600"/>
              </a:spcBef>
              <a:spcAft>
                <a:spcPts val="0"/>
              </a:spcAft>
              <a:buClr>
                <a:schemeClr val="lt1"/>
              </a:buClr>
              <a:buSzPts val="1400"/>
              <a:buNone/>
              <a:defRPr>
                <a:solidFill>
                  <a:schemeClr val="lt1"/>
                </a:solidFill>
              </a:defRPr>
            </a:lvl8pPr>
            <a:lvl9pPr lvl="8" rtl="0" algn="ctr">
              <a:lnSpc>
                <a:spcPct val="100000"/>
              </a:lnSpc>
              <a:spcBef>
                <a:spcPts val="1600"/>
              </a:spcBef>
              <a:spcAft>
                <a:spcPts val="1600"/>
              </a:spcAft>
              <a:buClr>
                <a:schemeClr val="lt1"/>
              </a:buClr>
              <a:buSzPts val="1400"/>
              <a:buNone/>
              <a:defRPr>
                <a:solidFill>
                  <a:schemeClr val="lt1"/>
                </a:solidFill>
              </a:defRPr>
            </a:lvl9pPr>
          </a:lstStyle>
          <a:p/>
        </p:txBody>
      </p:sp>
      <p:sp>
        <p:nvSpPr>
          <p:cNvPr id="325" name="Google Shape;325;p17"/>
          <p:cNvSpPr txBox="1"/>
          <p:nvPr/>
        </p:nvSpPr>
        <p:spPr>
          <a:xfrm>
            <a:off x="2099100" y="36881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lt1"/>
                </a:solidFill>
                <a:latin typeface="Albert Sans"/>
                <a:ea typeface="Albert Sans"/>
                <a:cs typeface="Albert Sans"/>
                <a:sym typeface="Albert Sans"/>
              </a:rPr>
              <a:t>CREDITS:</a:t>
            </a:r>
            <a:r>
              <a:rPr lang="en" sz="1200">
                <a:solidFill>
                  <a:schemeClr val="lt1"/>
                </a:solidFill>
                <a:latin typeface="Albert Sans"/>
                <a:ea typeface="Albert Sans"/>
                <a:cs typeface="Albert Sans"/>
                <a:sym typeface="Albert Sans"/>
              </a:rPr>
              <a:t> This presentation template was created by </a:t>
            </a:r>
            <a:r>
              <a:rPr b="1" lang="en" sz="1200" u="sng">
                <a:solidFill>
                  <a:schemeClr val="lt1"/>
                </a:solidFill>
                <a:latin typeface="Albert Sans"/>
                <a:ea typeface="Albert Sans"/>
                <a:cs typeface="Albert Sans"/>
                <a:sym typeface="Albert Sans"/>
                <a:hlinkClick r:id="rId3">
                  <a:extLst>
                    <a:ext uri="{A12FA001-AC4F-418D-AE19-62706E023703}">
                      <ahyp:hlinkClr val="tx"/>
                    </a:ext>
                  </a:extLst>
                </a:hlinkClick>
              </a:rPr>
              <a:t>Slidesgo</a:t>
            </a:r>
            <a:r>
              <a:rPr lang="en" sz="1200">
                <a:solidFill>
                  <a:schemeClr val="lt1"/>
                </a:solidFill>
                <a:latin typeface="Albert Sans"/>
                <a:ea typeface="Albert Sans"/>
                <a:cs typeface="Albert Sans"/>
                <a:sym typeface="Albert Sans"/>
              </a:rPr>
              <a:t>, and includes icons by </a:t>
            </a:r>
            <a:r>
              <a:rPr b="1" lang="en" sz="1200" u="sng">
                <a:solidFill>
                  <a:schemeClr val="lt1"/>
                </a:solidFill>
                <a:latin typeface="Albert Sans"/>
                <a:ea typeface="Albert Sans"/>
                <a:cs typeface="Albert Sans"/>
                <a:sym typeface="Albert Sans"/>
                <a:hlinkClick r:id="rId4">
                  <a:extLst>
                    <a:ext uri="{A12FA001-AC4F-418D-AE19-62706E023703}">
                      <ahyp:hlinkClr val="tx"/>
                    </a:ext>
                  </a:extLst>
                </a:hlinkClick>
              </a:rPr>
              <a:t>Flaticon</a:t>
            </a:r>
            <a:r>
              <a:rPr lang="en" sz="1200">
                <a:solidFill>
                  <a:schemeClr val="lt1"/>
                </a:solidFill>
                <a:latin typeface="Albert Sans"/>
                <a:ea typeface="Albert Sans"/>
                <a:cs typeface="Albert Sans"/>
                <a:sym typeface="Albert Sans"/>
              </a:rPr>
              <a:t>, and infographics &amp; images by </a:t>
            </a:r>
            <a:r>
              <a:rPr b="1" lang="en" sz="1200" u="sng">
                <a:solidFill>
                  <a:schemeClr val="lt1"/>
                </a:solidFill>
                <a:latin typeface="Albert Sans"/>
                <a:ea typeface="Albert Sans"/>
                <a:cs typeface="Albert Sans"/>
                <a:sym typeface="Albert Sans"/>
                <a:hlinkClick r:id="rId5">
                  <a:extLst>
                    <a:ext uri="{A12FA001-AC4F-418D-AE19-62706E023703}">
                      <ahyp:hlinkClr val="tx"/>
                    </a:ext>
                  </a:extLst>
                </a:hlinkClick>
              </a:rPr>
              <a:t>Freepik</a:t>
            </a:r>
            <a:r>
              <a:rPr lang="en" sz="1200" u="sng">
                <a:solidFill>
                  <a:schemeClr val="lt1"/>
                </a:solidFill>
                <a:latin typeface="Albert Sans"/>
                <a:ea typeface="Albert Sans"/>
                <a:cs typeface="Albert Sans"/>
                <a:sym typeface="Albert Sans"/>
              </a:rPr>
              <a:t> </a:t>
            </a:r>
            <a:endParaRPr b="1" sz="1200" u="sng">
              <a:solidFill>
                <a:schemeClr val="lt1"/>
              </a:solidFill>
              <a:latin typeface="Albert Sans"/>
              <a:ea typeface="Albert Sans"/>
              <a:cs typeface="Albert Sans"/>
              <a:sym typeface="Albert San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3_1_1">
    <p:bg>
      <p:bgPr>
        <a:blipFill>
          <a:blip r:embed="rId2">
            <a:alphaModFix/>
          </a:blip>
          <a:stretch>
            <a:fillRect/>
          </a:stretch>
        </a:blipFill>
      </p:bgPr>
    </p:bg>
    <p:spTree>
      <p:nvGrpSpPr>
        <p:cNvPr id="326" name="Shape 326"/>
        <p:cNvGrpSpPr/>
        <p:nvPr/>
      </p:nvGrpSpPr>
      <p:grpSpPr>
        <a:xfrm>
          <a:off x="0" y="0"/>
          <a:ext cx="0" cy="0"/>
          <a:chOff x="0" y="0"/>
          <a:chExt cx="0" cy="0"/>
        </a:xfrm>
      </p:grpSpPr>
      <p:sp>
        <p:nvSpPr>
          <p:cNvPr id="327" name="Google Shape;327;p18"/>
          <p:cNvSpPr/>
          <p:nvPr/>
        </p:nvSpPr>
        <p:spPr>
          <a:xfrm>
            <a:off x="0" y="0"/>
            <a:ext cx="9144000" cy="5143500"/>
          </a:xfrm>
          <a:prstGeom prst="rect">
            <a:avLst/>
          </a:prstGeom>
          <a:solidFill>
            <a:srgbClr val="191919">
              <a:alpha val="3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328" name="Google Shape;328;p18"/>
          <p:cNvSpPr/>
          <p:nvPr/>
        </p:nvSpPr>
        <p:spPr>
          <a:xfrm>
            <a:off x="0" y="0"/>
            <a:ext cx="9144000" cy="5143500"/>
          </a:xfrm>
          <a:prstGeom prst="rect">
            <a:avLst/>
          </a:prstGeom>
          <a:solidFill>
            <a:srgbClr val="191919">
              <a:alpha val="3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329" name="Google Shape;329;p18"/>
          <p:cNvGrpSpPr/>
          <p:nvPr/>
        </p:nvGrpSpPr>
        <p:grpSpPr>
          <a:xfrm>
            <a:off x="171299" y="164795"/>
            <a:ext cx="8867364" cy="4785292"/>
            <a:chOff x="171299" y="164795"/>
            <a:chExt cx="8867364" cy="4785292"/>
          </a:xfrm>
        </p:grpSpPr>
        <p:grpSp>
          <p:nvGrpSpPr>
            <p:cNvPr id="330" name="Google Shape;330;p18"/>
            <p:cNvGrpSpPr/>
            <p:nvPr/>
          </p:nvGrpSpPr>
          <p:grpSpPr>
            <a:xfrm>
              <a:off x="171299" y="4126356"/>
              <a:ext cx="541931" cy="823732"/>
              <a:chOff x="171299" y="4126356"/>
              <a:chExt cx="541931" cy="823732"/>
            </a:xfrm>
          </p:grpSpPr>
          <p:grpSp>
            <p:nvGrpSpPr>
              <p:cNvPr id="331" name="Google Shape;331;p18"/>
              <p:cNvGrpSpPr/>
              <p:nvPr/>
            </p:nvGrpSpPr>
            <p:grpSpPr>
              <a:xfrm>
                <a:off x="171299" y="4408157"/>
                <a:ext cx="541931" cy="541931"/>
                <a:chOff x="3150772" y="1387443"/>
                <a:chExt cx="777185" cy="777185"/>
              </a:xfrm>
            </p:grpSpPr>
            <p:sp>
              <p:nvSpPr>
                <p:cNvPr id="332" name="Google Shape;332;p18"/>
                <p:cNvSpPr/>
                <p:nvPr/>
              </p:nvSpPr>
              <p:spPr>
                <a:xfrm rot="-4626375">
                  <a:off x="3214978" y="1451649"/>
                  <a:ext cx="648774" cy="648774"/>
                </a:xfrm>
                <a:custGeom>
                  <a:rect b="b" l="l" r="r" t="t"/>
                  <a:pathLst>
                    <a:path extrusionOk="0" h="1015928" w="1015928">
                      <a:moveTo>
                        <a:pt x="1015928" y="507964"/>
                      </a:moveTo>
                      <a:cubicBezTo>
                        <a:pt x="1015928" y="788505"/>
                        <a:pt x="788505" y="1015928"/>
                        <a:pt x="507964" y="1015928"/>
                      </a:cubicBezTo>
                      <a:cubicBezTo>
                        <a:pt x="227423" y="1015928"/>
                        <a:pt x="0" y="788505"/>
                        <a:pt x="0" y="507964"/>
                      </a:cubicBezTo>
                      <a:cubicBezTo>
                        <a:pt x="0" y="227423"/>
                        <a:pt x="227423" y="0"/>
                        <a:pt x="507964" y="0"/>
                      </a:cubicBezTo>
                      <a:cubicBezTo>
                        <a:pt x="788505" y="0"/>
                        <a:pt x="1015928" y="227423"/>
                        <a:pt x="1015928"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18"/>
                <p:cNvSpPr/>
                <p:nvPr/>
              </p:nvSpPr>
              <p:spPr>
                <a:xfrm>
                  <a:off x="3214973" y="1719646"/>
                  <a:ext cx="650194" cy="111949"/>
                </a:xfrm>
                <a:custGeom>
                  <a:rect b="b" l="l" r="r" t="t"/>
                  <a:pathLst>
                    <a:path extrusionOk="0" h="174920" w="1015928">
                      <a:moveTo>
                        <a:pt x="1015928" y="87460"/>
                      </a:moveTo>
                      <a:cubicBezTo>
                        <a:pt x="1015928" y="135763"/>
                        <a:pt x="788505" y="174921"/>
                        <a:pt x="507964" y="174921"/>
                      </a:cubicBezTo>
                      <a:cubicBezTo>
                        <a:pt x="227423" y="174921"/>
                        <a:pt x="0" y="135763"/>
                        <a:pt x="0" y="87460"/>
                      </a:cubicBezTo>
                      <a:cubicBezTo>
                        <a:pt x="0" y="39157"/>
                        <a:pt x="227423" y="0"/>
                        <a:pt x="507964" y="0"/>
                      </a:cubicBezTo>
                      <a:cubicBezTo>
                        <a:pt x="788505" y="0"/>
                        <a:pt x="1015928" y="39157"/>
                        <a:pt x="1015928" y="87460"/>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18"/>
                <p:cNvSpPr/>
                <p:nvPr/>
              </p:nvSpPr>
              <p:spPr>
                <a:xfrm>
                  <a:off x="3352586" y="2007480"/>
                  <a:ext cx="374763" cy="60950"/>
                </a:xfrm>
                <a:custGeom>
                  <a:rect b="b" l="l" r="r" t="t"/>
                  <a:pathLst>
                    <a:path extrusionOk="0" h="95234" w="585567">
                      <a:moveTo>
                        <a:pt x="585568" y="47617"/>
                      </a:moveTo>
                      <a:cubicBezTo>
                        <a:pt x="585568" y="73925"/>
                        <a:pt x="454516" y="95235"/>
                        <a:pt x="292784" y="95235"/>
                      </a:cubicBezTo>
                      <a:cubicBezTo>
                        <a:pt x="131052" y="95235"/>
                        <a:pt x="0" y="73925"/>
                        <a:pt x="0" y="47617"/>
                      </a:cubicBezTo>
                      <a:cubicBezTo>
                        <a:pt x="0" y="21310"/>
                        <a:pt x="131052" y="0"/>
                        <a:pt x="292784" y="0"/>
                      </a:cubicBezTo>
                      <a:cubicBezTo>
                        <a:pt x="454516" y="0"/>
                        <a:pt x="585568" y="21310"/>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18"/>
                <p:cNvSpPr/>
                <p:nvPr/>
              </p:nvSpPr>
              <p:spPr>
                <a:xfrm>
                  <a:off x="3254215" y="1880165"/>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18"/>
                <p:cNvSpPr/>
                <p:nvPr/>
              </p:nvSpPr>
              <p:spPr>
                <a:xfrm>
                  <a:off x="3352586" y="1482772"/>
                  <a:ext cx="374763" cy="60950"/>
                </a:xfrm>
                <a:custGeom>
                  <a:rect b="b" l="l" r="r" t="t"/>
                  <a:pathLst>
                    <a:path extrusionOk="0" h="95234" w="585567">
                      <a:moveTo>
                        <a:pt x="585568" y="47617"/>
                      </a:moveTo>
                      <a:cubicBezTo>
                        <a:pt x="585568" y="73916"/>
                        <a:pt x="454484" y="95234"/>
                        <a:pt x="292784" y="95234"/>
                      </a:cubicBezTo>
                      <a:cubicBezTo>
                        <a:pt x="131084" y="95234"/>
                        <a:pt x="0" y="73916"/>
                        <a:pt x="0" y="47617"/>
                      </a:cubicBezTo>
                      <a:cubicBezTo>
                        <a:pt x="0" y="21319"/>
                        <a:pt x="131084" y="0"/>
                        <a:pt x="292784" y="0"/>
                      </a:cubicBezTo>
                      <a:cubicBezTo>
                        <a:pt x="454484" y="0"/>
                        <a:pt x="585568" y="21319"/>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18"/>
                <p:cNvSpPr/>
                <p:nvPr/>
              </p:nvSpPr>
              <p:spPr>
                <a:xfrm>
                  <a:off x="3254215" y="1578037"/>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18"/>
                <p:cNvSpPr/>
                <p:nvPr/>
              </p:nvSpPr>
              <p:spPr>
                <a:xfrm>
                  <a:off x="3317783" y="1450721"/>
                  <a:ext cx="444420" cy="650194"/>
                </a:xfrm>
                <a:custGeom>
                  <a:rect b="b" l="l" r="r" t="t"/>
                  <a:pathLst>
                    <a:path extrusionOk="0" h="1015928" w="694407">
                      <a:moveTo>
                        <a:pt x="694407" y="507964"/>
                      </a:moveTo>
                      <a:cubicBezTo>
                        <a:pt x="694407" y="788505"/>
                        <a:pt x="538959" y="1015928"/>
                        <a:pt x="347204" y="1015928"/>
                      </a:cubicBezTo>
                      <a:cubicBezTo>
                        <a:pt x="155448" y="1015928"/>
                        <a:pt x="0" y="788505"/>
                        <a:pt x="0" y="507964"/>
                      </a:cubicBezTo>
                      <a:cubicBezTo>
                        <a:pt x="0" y="227423"/>
                        <a:pt x="155448" y="0"/>
                        <a:pt x="347204" y="0"/>
                      </a:cubicBezTo>
                      <a:cubicBezTo>
                        <a:pt x="538959" y="0"/>
                        <a:pt x="694407" y="227423"/>
                        <a:pt x="694407"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18"/>
                <p:cNvSpPr/>
                <p:nvPr/>
              </p:nvSpPr>
              <p:spPr>
                <a:xfrm>
                  <a:off x="3471155" y="1450721"/>
                  <a:ext cx="137448" cy="650194"/>
                </a:xfrm>
                <a:custGeom>
                  <a:rect b="b" l="l" r="r" t="t"/>
                  <a:pathLst>
                    <a:path extrusionOk="0" h="1015928" w="214763">
                      <a:moveTo>
                        <a:pt x="214764" y="507964"/>
                      </a:moveTo>
                      <a:cubicBezTo>
                        <a:pt x="214764" y="788505"/>
                        <a:pt x="166687" y="1015928"/>
                        <a:pt x="107382" y="1015928"/>
                      </a:cubicBezTo>
                      <a:cubicBezTo>
                        <a:pt x="48077" y="1015928"/>
                        <a:pt x="0" y="788505"/>
                        <a:pt x="0" y="507964"/>
                      </a:cubicBezTo>
                      <a:cubicBezTo>
                        <a:pt x="0" y="227423"/>
                        <a:pt x="48076" y="0"/>
                        <a:pt x="107382" y="0"/>
                      </a:cubicBezTo>
                      <a:cubicBezTo>
                        <a:pt x="166687" y="0"/>
                        <a:pt x="214764" y="227423"/>
                        <a:pt x="214764"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0" name="Google Shape;340;p18"/>
              <p:cNvGrpSpPr/>
              <p:nvPr/>
            </p:nvGrpSpPr>
            <p:grpSpPr>
              <a:xfrm>
                <a:off x="382374" y="4126356"/>
                <a:ext cx="119777" cy="119782"/>
                <a:chOff x="4156951" y="2233804"/>
                <a:chExt cx="49799" cy="49799"/>
              </a:xfrm>
            </p:grpSpPr>
            <p:sp>
              <p:nvSpPr>
                <p:cNvPr id="341" name="Google Shape;341;p18"/>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 name="Google Shape;342;p18"/>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43" name="Google Shape;343;p18"/>
            <p:cNvGrpSpPr/>
            <p:nvPr/>
          </p:nvGrpSpPr>
          <p:grpSpPr>
            <a:xfrm>
              <a:off x="8596032" y="164795"/>
              <a:ext cx="442631" cy="741167"/>
              <a:chOff x="8596032" y="164795"/>
              <a:chExt cx="442631" cy="741167"/>
            </a:xfrm>
          </p:grpSpPr>
          <p:grpSp>
            <p:nvGrpSpPr>
              <p:cNvPr id="344" name="Google Shape;344;p18"/>
              <p:cNvGrpSpPr/>
              <p:nvPr/>
            </p:nvGrpSpPr>
            <p:grpSpPr>
              <a:xfrm>
                <a:off x="8757462" y="786181"/>
                <a:ext cx="119777" cy="119782"/>
                <a:chOff x="4156951" y="2233804"/>
                <a:chExt cx="49799" cy="49799"/>
              </a:xfrm>
            </p:grpSpPr>
            <p:sp>
              <p:nvSpPr>
                <p:cNvPr id="345" name="Google Shape;345;p18"/>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 name="Google Shape;346;p18"/>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7" name="Google Shape;347;p18"/>
              <p:cNvGrpSpPr/>
              <p:nvPr/>
            </p:nvGrpSpPr>
            <p:grpSpPr>
              <a:xfrm>
                <a:off x="8596032" y="164795"/>
                <a:ext cx="442631" cy="442664"/>
                <a:chOff x="4263401" y="2501219"/>
                <a:chExt cx="323466" cy="323467"/>
              </a:xfrm>
            </p:grpSpPr>
            <p:sp>
              <p:nvSpPr>
                <p:cNvPr id="348" name="Google Shape;348;p18"/>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 name="Google Shape;349;p18"/>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 name="Google Shape;350;p18"/>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 name="Google Shape;351;p18"/>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 name="Google Shape;352;p18"/>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 name="Google Shape;353;p18"/>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 name="Google Shape;354;p18"/>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 name="Google Shape;355;p18"/>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 name="Google Shape;356;p18"/>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 name="Google Shape;357;p18"/>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 name="Google Shape;358;p18"/>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 name="Google Shape;359;p18"/>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 name="Google Shape;360;p18"/>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18"/>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18"/>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18"/>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3_1_1_1">
    <p:bg>
      <p:bgPr>
        <a:blipFill>
          <a:blip r:embed="rId2">
            <a:alphaModFix/>
          </a:blip>
          <a:stretch>
            <a:fillRect/>
          </a:stretch>
        </a:blipFill>
      </p:bgPr>
    </p:bg>
    <p:spTree>
      <p:nvGrpSpPr>
        <p:cNvPr id="364" name="Shape 364"/>
        <p:cNvGrpSpPr/>
        <p:nvPr/>
      </p:nvGrpSpPr>
      <p:grpSpPr>
        <a:xfrm>
          <a:off x="0" y="0"/>
          <a:ext cx="0" cy="0"/>
          <a:chOff x="0" y="0"/>
          <a:chExt cx="0" cy="0"/>
        </a:xfrm>
      </p:grpSpPr>
      <p:sp>
        <p:nvSpPr>
          <p:cNvPr id="365" name="Google Shape;365;p19"/>
          <p:cNvSpPr/>
          <p:nvPr/>
        </p:nvSpPr>
        <p:spPr>
          <a:xfrm>
            <a:off x="0" y="0"/>
            <a:ext cx="9144000" cy="5143500"/>
          </a:xfrm>
          <a:prstGeom prst="rect">
            <a:avLst/>
          </a:prstGeom>
          <a:solidFill>
            <a:srgbClr val="191919">
              <a:alpha val="3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366" name="Google Shape;366;p19"/>
          <p:cNvGrpSpPr/>
          <p:nvPr/>
        </p:nvGrpSpPr>
        <p:grpSpPr>
          <a:xfrm>
            <a:off x="-310850" y="-224975"/>
            <a:ext cx="9765702" cy="5434374"/>
            <a:chOff x="-310850" y="-224975"/>
            <a:chExt cx="9765702" cy="5434374"/>
          </a:xfrm>
        </p:grpSpPr>
        <p:pic>
          <p:nvPicPr>
            <p:cNvPr id="367" name="Google Shape;367;p19"/>
            <p:cNvPicPr preferRelativeResize="0"/>
            <p:nvPr/>
          </p:nvPicPr>
          <p:blipFill rotWithShape="1">
            <a:blip r:embed="rId3">
              <a:alphaModFix/>
            </a:blip>
            <a:srcRect b="9463" l="8287" r="57210" t="11410"/>
            <a:stretch/>
          </p:blipFill>
          <p:spPr>
            <a:xfrm>
              <a:off x="-310850" y="2954775"/>
              <a:ext cx="1024077" cy="2254624"/>
            </a:xfrm>
            <a:prstGeom prst="rect">
              <a:avLst/>
            </a:prstGeom>
            <a:noFill/>
            <a:ln>
              <a:noFill/>
            </a:ln>
          </p:spPr>
        </p:pic>
        <p:grpSp>
          <p:nvGrpSpPr>
            <p:cNvPr id="368" name="Google Shape;368;p19"/>
            <p:cNvGrpSpPr/>
            <p:nvPr/>
          </p:nvGrpSpPr>
          <p:grpSpPr>
            <a:xfrm>
              <a:off x="321274" y="2424581"/>
              <a:ext cx="119777" cy="119782"/>
              <a:chOff x="4156951" y="2233804"/>
              <a:chExt cx="49799" cy="49799"/>
            </a:xfrm>
          </p:grpSpPr>
          <p:sp>
            <p:nvSpPr>
              <p:cNvPr id="369" name="Google Shape;369;p19"/>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19"/>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71" name="Google Shape;371;p19"/>
            <p:cNvGrpSpPr/>
            <p:nvPr/>
          </p:nvGrpSpPr>
          <p:grpSpPr>
            <a:xfrm>
              <a:off x="159840" y="539499"/>
              <a:ext cx="442631" cy="1474685"/>
              <a:chOff x="491465" y="508774"/>
              <a:chExt cx="442631" cy="1474685"/>
            </a:xfrm>
          </p:grpSpPr>
          <p:grpSp>
            <p:nvGrpSpPr>
              <p:cNvPr id="372" name="Google Shape;372;p19"/>
              <p:cNvGrpSpPr/>
              <p:nvPr/>
            </p:nvGrpSpPr>
            <p:grpSpPr>
              <a:xfrm rot="10800000">
                <a:off x="491465" y="1540795"/>
                <a:ext cx="442631" cy="442664"/>
                <a:chOff x="4263401" y="2501219"/>
                <a:chExt cx="323466" cy="323467"/>
              </a:xfrm>
            </p:grpSpPr>
            <p:sp>
              <p:nvSpPr>
                <p:cNvPr id="373" name="Google Shape;373;p19"/>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19"/>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19"/>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19"/>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19"/>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19"/>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19"/>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19"/>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19"/>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19"/>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 name="Google Shape;383;p19"/>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 name="Google Shape;384;p19"/>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 name="Google Shape;385;p19"/>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 name="Google Shape;386;p19"/>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 name="Google Shape;387;p19"/>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19"/>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9" name="Google Shape;389;p19"/>
              <p:cNvGrpSpPr/>
              <p:nvPr/>
            </p:nvGrpSpPr>
            <p:grpSpPr>
              <a:xfrm rot="10800000">
                <a:off x="566869" y="508774"/>
                <a:ext cx="291813" cy="810088"/>
                <a:chOff x="2785869" y="4075034"/>
                <a:chExt cx="202732" cy="562795"/>
              </a:xfrm>
            </p:grpSpPr>
            <p:sp>
              <p:nvSpPr>
                <p:cNvPr id="390" name="Google Shape;390;p19"/>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 name="Google Shape;391;p19"/>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19"/>
                <p:cNvSpPr/>
                <p:nvPr/>
              </p:nvSpPr>
              <p:spPr>
                <a:xfrm>
                  <a:off x="2785869" y="4356472"/>
                  <a:ext cx="202732" cy="140564"/>
                </a:xfrm>
                <a:custGeom>
                  <a:rect b="b" l="l" r="r" t="t"/>
                  <a:pathLst>
                    <a:path extrusionOk="0" h="131676" w="189913">
                      <a:moveTo>
                        <a:pt x="94957" y="131676"/>
                      </a:moveTo>
                      <a:lnTo>
                        <a:pt x="189914" y="131676"/>
                      </a:lnTo>
                      <a:lnTo>
                        <a:pt x="94957" y="0"/>
                      </a:lnTo>
                      <a:lnTo>
                        <a:pt x="0" y="131676"/>
                      </a:lnTo>
                      <a:lnTo>
                        <a:pt x="94957" y="13167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 name="Google Shape;393;p19"/>
                <p:cNvSpPr/>
                <p:nvPr/>
              </p:nvSpPr>
              <p:spPr>
                <a:xfrm>
                  <a:off x="2785869" y="4497191"/>
                  <a:ext cx="202732" cy="140639"/>
                </a:xfrm>
                <a:custGeom>
                  <a:rect b="b" l="l" r="r" t="t"/>
                  <a:pathLst>
                    <a:path extrusionOk="0" h="131746" w="189913">
                      <a:moveTo>
                        <a:pt x="189914" y="131746"/>
                      </a:moveTo>
                      <a:lnTo>
                        <a:pt x="94957" y="0"/>
                      </a:lnTo>
                      <a:lnTo>
                        <a:pt x="0" y="131746"/>
                      </a:lnTo>
                      <a:lnTo>
                        <a:pt x="189914" y="13174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pic>
          <p:nvPicPr>
            <p:cNvPr id="394" name="Google Shape;394;p19"/>
            <p:cNvPicPr preferRelativeResize="0"/>
            <p:nvPr/>
          </p:nvPicPr>
          <p:blipFill rotWithShape="1">
            <a:blip r:embed="rId3">
              <a:alphaModFix/>
            </a:blip>
            <a:srcRect b="9463" l="8287" r="57210" t="11410"/>
            <a:stretch/>
          </p:blipFill>
          <p:spPr>
            <a:xfrm rot="10800000">
              <a:off x="8430775" y="-224975"/>
              <a:ext cx="1024077" cy="2254624"/>
            </a:xfrm>
            <a:prstGeom prst="rect">
              <a:avLst/>
            </a:prstGeom>
            <a:noFill/>
            <a:ln>
              <a:noFill/>
            </a:ln>
          </p:spPr>
        </p:pic>
        <p:grpSp>
          <p:nvGrpSpPr>
            <p:cNvPr id="395" name="Google Shape;395;p19"/>
            <p:cNvGrpSpPr/>
            <p:nvPr/>
          </p:nvGrpSpPr>
          <p:grpSpPr>
            <a:xfrm rot="5400000">
              <a:off x="6830626" y="4642297"/>
              <a:ext cx="119777" cy="119782"/>
              <a:chOff x="4156951" y="2233804"/>
              <a:chExt cx="49799" cy="49799"/>
            </a:xfrm>
          </p:grpSpPr>
          <p:sp>
            <p:nvSpPr>
              <p:cNvPr id="396" name="Google Shape;396;p19"/>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 name="Google Shape;397;p19"/>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8" name="Google Shape;398;p19"/>
            <p:cNvGrpSpPr/>
            <p:nvPr/>
          </p:nvGrpSpPr>
          <p:grpSpPr>
            <a:xfrm rot="5400000">
              <a:off x="7876829" y="3964838"/>
              <a:ext cx="442631" cy="1474685"/>
              <a:chOff x="491465" y="508774"/>
              <a:chExt cx="442631" cy="1474685"/>
            </a:xfrm>
          </p:grpSpPr>
          <p:grpSp>
            <p:nvGrpSpPr>
              <p:cNvPr id="399" name="Google Shape;399;p19"/>
              <p:cNvGrpSpPr/>
              <p:nvPr/>
            </p:nvGrpSpPr>
            <p:grpSpPr>
              <a:xfrm rot="10800000">
                <a:off x="491465" y="1540795"/>
                <a:ext cx="442631" cy="442664"/>
                <a:chOff x="4263401" y="2501219"/>
                <a:chExt cx="323466" cy="323467"/>
              </a:xfrm>
            </p:grpSpPr>
            <p:sp>
              <p:nvSpPr>
                <p:cNvPr id="400" name="Google Shape;400;p19"/>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 name="Google Shape;401;p19"/>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 name="Google Shape;402;p19"/>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19"/>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19"/>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 name="Google Shape;405;p19"/>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19"/>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19"/>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19"/>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 name="Google Shape;409;p19"/>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19"/>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19"/>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19"/>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19"/>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19"/>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19"/>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6" name="Google Shape;416;p19"/>
              <p:cNvGrpSpPr/>
              <p:nvPr/>
            </p:nvGrpSpPr>
            <p:grpSpPr>
              <a:xfrm rot="10800000">
                <a:off x="566869" y="508774"/>
                <a:ext cx="291813" cy="810088"/>
                <a:chOff x="2785869" y="4075034"/>
                <a:chExt cx="202732" cy="562795"/>
              </a:xfrm>
            </p:grpSpPr>
            <p:sp>
              <p:nvSpPr>
                <p:cNvPr id="417" name="Google Shape;417;p19"/>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19"/>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19"/>
                <p:cNvSpPr/>
                <p:nvPr/>
              </p:nvSpPr>
              <p:spPr>
                <a:xfrm>
                  <a:off x="2785869" y="4356472"/>
                  <a:ext cx="202732" cy="140564"/>
                </a:xfrm>
                <a:custGeom>
                  <a:rect b="b" l="l" r="r" t="t"/>
                  <a:pathLst>
                    <a:path extrusionOk="0" h="131676" w="189913">
                      <a:moveTo>
                        <a:pt x="94957" y="131676"/>
                      </a:moveTo>
                      <a:lnTo>
                        <a:pt x="189914" y="131676"/>
                      </a:lnTo>
                      <a:lnTo>
                        <a:pt x="94957" y="0"/>
                      </a:lnTo>
                      <a:lnTo>
                        <a:pt x="0" y="131676"/>
                      </a:lnTo>
                      <a:lnTo>
                        <a:pt x="94957" y="13167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19"/>
                <p:cNvSpPr/>
                <p:nvPr/>
              </p:nvSpPr>
              <p:spPr>
                <a:xfrm>
                  <a:off x="2785869" y="4497191"/>
                  <a:ext cx="202732" cy="140639"/>
                </a:xfrm>
                <a:custGeom>
                  <a:rect b="b" l="l" r="r" t="t"/>
                  <a:pathLst>
                    <a:path extrusionOk="0" h="131746" w="189913">
                      <a:moveTo>
                        <a:pt x="189914" y="131746"/>
                      </a:moveTo>
                      <a:lnTo>
                        <a:pt x="94957" y="0"/>
                      </a:lnTo>
                      <a:lnTo>
                        <a:pt x="0" y="131746"/>
                      </a:lnTo>
                      <a:lnTo>
                        <a:pt x="189914" y="13174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24" name="Shape 42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38" name="Shape 38"/>
        <p:cNvGrpSpPr/>
        <p:nvPr/>
      </p:nvGrpSpPr>
      <p:grpSpPr>
        <a:xfrm>
          <a:off x="0" y="0"/>
          <a:ext cx="0" cy="0"/>
          <a:chOff x="0" y="0"/>
          <a:chExt cx="0" cy="0"/>
        </a:xfrm>
      </p:grpSpPr>
      <p:grpSp>
        <p:nvGrpSpPr>
          <p:cNvPr id="39" name="Google Shape;39;p3"/>
          <p:cNvGrpSpPr/>
          <p:nvPr/>
        </p:nvGrpSpPr>
        <p:grpSpPr>
          <a:xfrm>
            <a:off x="-264650" y="-264637"/>
            <a:ext cx="9765201" cy="5611263"/>
            <a:chOff x="-264650" y="-264637"/>
            <a:chExt cx="9765201" cy="5611263"/>
          </a:xfrm>
        </p:grpSpPr>
        <p:pic>
          <p:nvPicPr>
            <p:cNvPr id="40" name="Google Shape;40;p3"/>
            <p:cNvPicPr preferRelativeResize="0"/>
            <p:nvPr/>
          </p:nvPicPr>
          <p:blipFill rotWithShape="1">
            <a:blip r:embed="rId3">
              <a:alphaModFix/>
            </a:blip>
            <a:srcRect b="2739" l="6671" r="35668" t="38218"/>
            <a:stretch/>
          </p:blipFill>
          <p:spPr>
            <a:xfrm rot="10800000">
              <a:off x="-264650" y="3664324"/>
              <a:ext cx="1711427" cy="1682301"/>
            </a:xfrm>
            <a:prstGeom prst="rect">
              <a:avLst/>
            </a:prstGeom>
            <a:noFill/>
            <a:ln>
              <a:noFill/>
            </a:ln>
          </p:spPr>
        </p:pic>
        <p:pic>
          <p:nvPicPr>
            <p:cNvPr id="41" name="Google Shape;41;p3"/>
            <p:cNvPicPr preferRelativeResize="0"/>
            <p:nvPr/>
          </p:nvPicPr>
          <p:blipFill rotWithShape="1">
            <a:blip r:embed="rId4">
              <a:alphaModFix/>
            </a:blip>
            <a:srcRect b="-1931" l="-7317" r="44074" t="26482"/>
            <a:stretch/>
          </p:blipFill>
          <p:spPr>
            <a:xfrm rot="10800000">
              <a:off x="7715551" y="-264637"/>
              <a:ext cx="1785000" cy="1786500"/>
            </a:xfrm>
            <a:prstGeom prst="ellipse">
              <a:avLst/>
            </a:prstGeom>
            <a:noFill/>
            <a:ln>
              <a:noFill/>
            </a:ln>
          </p:spPr>
        </p:pic>
        <p:grpSp>
          <p:nvGrpSpPr>
            <p:cNvPr id="42" name="Google Shape;42;p3"/>
            <p:cNvGrpSpPr/>
            <p:nvPr/>
          </p:nvGrpSpPr>
          <p:grpSpPr>
            <a:xfrm>
              <a:off x="8171124" y="2927682"/>
              <a:ext cx="541931" cy="1676324"/>
              <a:chOff x="8171124" y="2927682"/>
              <a:chExt cx="541931" cy="1676324"/>
            </a:xfrm>
          </p:grpSpPr>
          <p:grpSp>
            <p:nvGrpSpPr>
              <p:cNvPr id="43" name="Google Shape;43;p3"/>
              <p:cNvGrpSpPr/>
              <p:nvPr/>
            </p:nvGrpSpPr>
            <p:grpSpPr>
              <a:xfrm>
                <a:off x="8171124" y="2927682"/>
                <a:ext cx="541931" cy="541931"/>
                <a:chOff x="3150772" y="1387443"/>
                <a:chExt cx="777185" cy="777185"/>
              </a:xfrm>
            </p:grpSpPr>
            <p:sp>
              <p:nvSpPr>
                <p:cNvPr id="44" name="Google Shape;44;p3"/>
                <p:cNvSpPr/>
                <p:nvPr/>
              </p:nvSpPr>
              <p:spPr>
                <a:xfrm rot="-4626375">
                  <a:off x="3214978" y="1451649"/>
                  <a:ext cx="648774" cy="648774"/>
                </a:xfrm>
                <a:custGeom>
                  <a:rect b="b" l="l" r="r" t="t"/>
                  <a:pathLst>
                    <a:path extrusionOk="0" h="1015928" w="1015928">
                      <a:moveTo>
                        <a:pt x="1015928" y="507964"/>
                      </a:moveTo>
                      <a:cubicBezTo>
                        <a:pt x="1015928" y="788505"/>
                        <a:pt x="788505" y="1015928"/>
                        <a:pt x="507964" y="1015928"/>
                      </a:cubicBezTo>
                      <a:cubicBezTo>
                        <a:pt x="227423" y="1015928"/>
                        <a:pt x="0" y="788505"/>
                        <a:pt x="0" y="507964"/>
                      </a:cubicBezTo>
                      <a:cubicBezTo>
                        <a:pt x="0" y="227423"/>
                        <a:pt x="227423" y="0"/>
                        <a:pt x="507964" y="0"/>
                      </a:cubicBezTo>
                      <a:cubicBezTo>
                        <a:pt x="788505" y="0"/>
                        <a:pt x="1015928" y="227423"/>
                        <a:pt x="1015928"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 name="Google Shape;45;p3"/>
                <p:cNvSpPr/>
                <p:nvPr/>
              </p:nvSpPr>
              <p:spPr>
                <a:xfrm>
                  <a:off x="3214973" y="1719646"/>
                  <a:ext cx="650194" cy="111949"/>
                </a:xfrm>
                <a:custGeom>
                  <a:rect b="b" l="l" r="r" t="t"/>
                  <a:pathLst>
                    <a:path extrusionOk="0" h="174920" w="1015928">
                      <a:moveTo>
                        <a:pt x="1015928" y="87460"/>
                      </a:moveTo>
                      <a:cubicBezTo>
                        <a:pt x="1015928" y="135763"/>
                        <a:pt x="788505" y="174921"/>
                        <a:pt x="507964" y="174921"/>
                      </a:cubicBezTo>
                      <a:cubicBezTo>
                        <a:pt x="227423" y="174921"/>
                        <a:pt x="0" y="135763"/>
                        <a:pt x="0" y="87460"/>
                      </a:cubicBezTo>
                      <a:cubicBezTo>
                        <a:pt x="0" y="39157"/>
                        <a:pt x="227423" y="0"/>
                        <a:pt x="507964" y="0"/>
                      </a:cubicBezTo>
                      <a:cubicBezTo>
                        <a:pt x="788505" y="0"/>
                        <a:pt x="1015928" y="39157"/>
                        <a:pt x="1015928" y="87460"/>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 name="Google Shape;46;p3"/>
                <p:cNvSpPr/>
                <p:nvPr/>
              </p:nvSpPr>
              <p:spPr>
                <a:xfrm>
                  <a:off x="3352586" y="2007480"/>
                  <a:ext cx="374763" cy="60950"/>
                </a:xfrm>
                <a:custGeom>
                  <a:rect b="b" l="l" r="r" t="t"/>
                  <a:pathLst>
                    <a:path extrusionOk="0" h="95234" w="585567">
                      <a:moveTo>
                        <a:pt x="585568" y="47617"/>
                      </a:moveTo>
                      <a:cubicBezTo>
                        <a:pt x="585568" y="73925"/>
                        <a:pt x="454516" y="95235"/>
                        <a:pt x="292784" y="95235"/>
                      </a:cubicBezTo>
                      <a:cubicBezTo>
                        <a:pt x="131052" y="95235"/>
                        <a:pt x="0" y="73925"/>
                        <a:pt x="0" y="47617"/>
                      </a:cubicBezTo>
                      <a:cubicBezTo>
                        <a:pt x="0" y="21310"/>
                        <a:pt x="131052" y="0"/>
                        <a:pt x="292784" y="0"/>
                      </a:cubicBezTo>
                      <a:cubicBezTo>
                        <a:pt x="454516" y="0"/>
                        <a:pt x="585568" y="21310"/>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3"/>
                <p:cNvSpPr/>
                <p:nvPr/>
              </p:nvSpPr>
              <p:spPr>
                <a:xfrm>
                  <a:off x="3254215" y="1880165"/>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 name="Google Shape;48;p3"/>
                <p:cNvSpPr/>
                <p:nvPr/>
              </p:nvSpPr>
              <p:spPr>
                <a:xfrm>
                  <a:off x="3352586" y="1482772"/>
                  <a:ext cx="374763" cy="60950"/>
                </a:xfrm>
                <a:custGeom>
                  <a:rect b="b" l="l" r="r" t="t"/>
                  <a:pathLst>
                    <a:path extrusionOk="0" h="95234" w="585567">
                      <a:moveTo>
                        <a:pt x="585568" y="47617"/>
                      </a:moveTo>
                      <a:cubicBezTo>
                        <a:pt x="585568" y="73916"/>
                        <a:pt x="454484" y="95234"/>
                        <a:pt x="292784" y="95234"/>
                      </a:cubicBezTo>
                      <a:cubicBezTo>
                        <a:pt x="131084" y="95234"/>
                        <a:pt x="0" y="73916"/>
                        <a:pt x="0" y="47617"/>
                      </a:cubicBezTo>
                      <a:cubicBezTo>
                        <a:pt x="0" y="21319"/>
                        <a:pt x="131084" y="0"/>
                        <a:pt x="292784" y="0"/>
                      </a:cubicBezTo>
                      <a:cubicBezTo>
                        <a:pt x="454484" y="0"/>
                        <a:pt x="585568" y="21319"/>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 name="Google Shape;49;p3"/>
                <p:cNvSpPr/>
                <p:nvPr/>
              </p:nvSpPr>
              <p:spPr>
                <a:xfrm>
                  <a:off x="3254215" y="1578037"/>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 name="Google Shape;50;p3"/>
                <p:cNvSpPr/>
                <p:nvPr/>
              </p:nvSpPr>
              <p:spPr>
                <a:xfrm>
                  <a:off x="3317783" y="1450721"/>
                  <a:ext cx="444420" cy="650194"/>
                </a:xfrm>
                <a:custGeom>
                  <a:rect b="b" l="l" r="r" t="t"/>
                  <a:pathLst>
                    <a:path extrusionOk="0" h="1015928" w="694407">
                      <a:moveTo>
                        <a:pt x="694407" y="507964"/>
                      </a:moveTo>
                      <a:cubicBezTo>
                        <a:pt x="694407" y="788505"/>
                        <a:pt x="538959" y="1015928"/>
                        <a:pt x="347204" y="1015928"/>
                      </a:cubicBezTo>
                      <a:cubicBezTo>
                        <a:pt x="155448" y="1015928"/>
                        <a:pt x="0" y="788505"/>
                        <a:pt x="0" y="507964"/>
                      </a:cubicBezTo>
                      <a:cubicBezTo>
                        <a:pt x="0" y="227423"/>
                        <a:pt x="155448" y="0"/>
                        <a:pt x="347204" y="0"/>
                      </a:cubicBezTo>
                      <a:cubicBezTo>
                        <a:pt x="538959" y="0"/>
                        <a:pt x="694407" y="227423"/>
                        <a:pt x="694407"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 name="Google Shape;51;p3"/>
                <p:cNvSpPr/>
                <p:nvPr/>
              </p:nvSpPr>
              <p:spPr>
                <a:xfrm>
                  <a:off x="3471155" y="1450721"/>
                  <a:ext cx="137448" cy="650194"/>
                </a:xfrm>
                <a:custGeom>
                  <a:rect b="b" l="l" r="r" t="t"/>
                  <a:pathLst>
                    <a:path extrusionOk="0" h="1015928" w="214763">
                      <a:moveTo>
                        <a:pt x="214764" y="507964"/>
                      </a:moveTo>
                      <a:cubicBezTo>
                        <a:pt x="214764" y="788505"/>
                        <a:pt x="166687" y="1015928"/>
                        <a:pt x="107382" y="1015928"/>
                      </a:cubicBezTo>
                      <a:cubicBezTo>
                        <a:pt x="48077" y="1015928"/>
                        <a:pt x="0" y="788505"/>
                        <a:pt x="0" y="507964"/>
                      </a:cubicBezTo>
                      <a:cubicBezTo>
                        <a:pt x="0" y="227423"/>
                        <a:pt x="48076" y="0"/>
                        <a:pt x="107382" y="0"/>
                      </a:cubicBezTo>
                      <a:cubicBezTo>
                        <a:pt x="166687" y="0"/>
                        <a:pt x="214764" y="227423"/>
                        <a:pt x="214764"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 name="Google Shape;52;p3"/>
              <p:cNvGrpSpPr/>
              <p:nvPr/>
            </p:nvGrpSpPr>
            <p:grpSpPr>
              <a:xfrm rot="10800000">
                <a:off x="8307677" y="3730798"/>
                <a:ext cx="268817" cy="873208"/>
                <a:chOff x="2810828" y="2003412"/>
                <a:chExt cx="111765" cy="363035"/>
              </a:xfrm>
            </p:grpSpPr>
            <p:sp>
              <p:nvSpPr>
                <p:cNvPr id="53" name="Google Shape;53;p3"/>
                <p:cNvSpPr/>
                <p:nvPr/>
              </p:nvSpPr>
              <p:spPr>
                <a:xfrm>
                  <a:off x="2878969"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 name="Google Shape;54;p3"/>
                <p:cNvSpPr/>
                <p:nvPr/>
              </p:nvSpPr>
              <p:spPr>
                <a:xfrm>
                  <a:off x="2810828"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5" name="Google Shape;55;p3"/>
            <p:cNvGrpSpPr/>
            <p:nvPr/>
          </p:nvGrpSpPr>
          <p:grpSpPr>
            <a:xfrm>
              <a:off x="491465" y="508774"/>
              <a:ext cx="442631" cy="1474685"/>
              <a:chOff x="491465" y="508774"/>
              <a:chExt cx="442631" cy="1474685"/>
            </a:xfrm>
          </p:grpSpPr>
          <p:grpSp>
            <p:nvGrpSpPr>
              <p:cNvPr id="56" name="Google Shape;56;p3"/>
              <p:cNvGrpSpPr/>
              <p:nvPr/>
            </p:nvGrpSpPr>
            <p:grpSpPr>
              <a:xfrm rot="10800000">
                <a:off x="491465" y="1540795"/>
                <a:ext cx="442631" cy="442664"/>
                <a:chOff x="4263401" y="2501219"/>
                <a:chExt cx="323466" cy="323467"/>
              </a:xfrm>
            </p:grpSpPr>
            <p:sp>
              <p:nvSpPr>
                <p:cNvPr id="57" name="Google Shape;57;p3"/>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3"/>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3"/>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3"/>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3"/>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3"/>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3"/>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3"/>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3"/>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3"/>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3"/>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3"/>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3"/>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3"/>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3"/>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 name="Google Shape;72;p3"/>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 name="Google Shape;73;p3"/>
              <p:cNvGrpSpPr/>
              <p:nvPr/>
            </p:nvGrpSpPr>
            <p:grpSpPr>
              <a:xfrm rot="10800000">
                <a:off x="566869" y="508774"/>
                <a:ext cx="291813" cy="810088"/>
                <a:chOff x="2785869" y="4075034"/>
                <a:chExt cx="202732" cy="562795"/>
              </a:xfrm>
            </p:grpSpPr>
            <p:sp>
              <p:nvSpPr>
                <p:cNvPr id="74" name="Google Shape;74;p3"/>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 name="Google Shape;75;p3"/>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3"/>
                <p:cNvSpPr/>
                <p:nvPr/>
              </p:nvSpPr>
              <p:spPr>
                <a:xfrm>
                  <a:off x="2785869" y="4356472"/>
                  <a:ext cx="202732" cy="140564"/>
                </a:xfrm>
                <a:custGeom>
                  <a:rect b="b" l="l" r="r" t="t"/>
                  <a:pathLst>
                    <a:path extrusionOk="0" h="131676" w="189913">
                      <a:moveTo>
                        <a:pt x="94957" y="131676"/>
                      </a:moveTo>
                      <a:lnTo>
                        <a:pt x="189914" y="131676"/>
                      </a:lnTo>
                      <a:lnTo>
                        <a:pt x="94957" y="0"/>
                      </a:lnTo>
                      <a:lnTo>
                        <a:pt x="0" y="131676"/>
                      </a:lnTo>
                      <a:lnTo>
                        <a:pt x="94957" y="13167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3"/>
                <p:cNvSpPr/>
                <p:nvPr/>
              </p:nvSpPr>
              <p:spPr>
                <a:xfrm>
                  <a:off x="2785869" y="4497191"/>
                  <a:ext cx="202732" cy="140639"/>
                </a:xfrm>
                <a:custGeom>
                  <a:rect b="b" l="l" r="r" t="t"/>
                  <a:pathLst>
                    <a:path extrusionOk="0" h="131746" w="189913">
                      <a:moveTo>
                        <a:pt x="189914" y="131746"/>
                      </a:moveTo>
                      <a:lnTo>
                        <a:pt x="94957" y="0"/>
                      </a:lnTo>
                      <a:lnTo>
                        <a:pt x="0" y="131746"/>
                      </a:lnTo>
                      <a:lnTo>
                        <a:pt x="189914" y="13174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78" name="Google Shape;78;p3"/>
          <p:cNvSpPr txBox="1"/>
          <p:nvPr>
            <p:ph type="title"/>
          </p:nvPr>
        </p:nvSpPr>
        <p:spPr>
          <a:xfrm>
            <a:off x="1801025" y="2524325"/>
            <a:ext cx="5541900" cy="9453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50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9" name="Google Shape;79;p3"/>
          <p:cNvSpPr txBox="1"/>
          <p:nvPr>
            <p:ph hasCustomPrompt="1" idx="2" type="title"/>
          </p:nvPr>
        </p:nvSpPr>
        <p:spPr>
          <a:xfrm>
            <a:off x="4040550" y="1303600"/>
            <a:ext cx="1062900" cy="1034700"/>
          </a:xfrm>
          <a:prstGeom prst="rect">
            <a:avLst/>
          </a:prstGeom>
          <a:solidFill>
            <a:schemeClr val="accen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dk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0" name="Google Shape;80;p3"/>
          <p:cNvSpPr txBox="1"/>
          <p:nvPr>
            <p:ph idx="1" type="subTitle"/>
          </p:nvPr>
        </p:nvSpPr>
        <p:spPr>
          <a:xfrm>
            <a:off x="1801025" y="3420903"/>
            <a:ext cx="5541900" cy="37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25" name="Shape 425"/>
        <p:cNvGrpSpPr/>
        <p:nvPr/>
      </p:nvGrpSpPr>
      <p:grpSpPr>
        <a:xfrm>
          <a:off x="0" y="0"/>
          <a:ext cx="0" cy="0"/>
          <a:chOff x="0" y="0"/>
          <a:chExt cx="0" cy="0"/>
        </a:xfrm>
      </p:grpSpPr>
      <p:sp>
        <p:nvSpPr>
          <p:cNvPr id="426" name="Google Shape;426;p2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4"/>
          <p:cNvSpPr/>
          <p:nvPr/>
        </p:nvSpPr>
        <p:spPr>
          <a:xfrm>
            <a:off x="0" y="0"/>
            <a:ext cx="9144000" cy="5143500"/>
          </a:xfrm>
          <a:prstGeom prst="rect">
            <a:avLst/>
          </a:prstGeom>
          <a:solidFill>
            <a:srgbClr val="191919">
              <a:alpha val="5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83" name="Google Shape;83;p4"/>
          <p:cNvGrpSpPr/>
          <p:nvPr/>
        </p:nvGrpSpPr>
        <p:grpSpPr>
          <a:xfrm>
            <a:off x="0" y="294774"/>
            <a:ext cx="8954855" cy="4848728"/>
            <a:chOff x="0" y="294774"/>
            <a:chExt cx="8954855" cy="4848728"/>
          </a:xfrm>
        </p:grpSpPr>
        <p:grpSp>
          <p:nvGrpSpPr>
            <p:cNvPr id="84" name="Google Shape;84;p4"/>
            <p:cNvGrpSpPr/>
            <p:nvPr/>
          </p:nvGrpSpPr>
          <p:grpSpPr>
            <a:xfrm>
              <a:off x="250421" y="294774"/>
              <a:ext cx="268817" cy="873208"/>
              <a:chOff x="2810828" y="2003412"/>
              <a:chExt cx="111765" cy="363035"/>
            </a:xfrm>
          </p:grpSpPr>
          <p:sp>
            <p:nvSpPr>
              <p:cNvPr id="85" name="Google Shape;85;p4"/>
              <p:cNvSpPr/>
              <p:nvPr/>
            </p:nvSpPr>
            <p:spPr>
              <a:xfrm>
                <a:off x="2878969"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4"/>
              <p:cNvSpPr/>
              <p:nvPr/>
            </p:nvSpPr>
            <p:spPr>
              <a:xfrm>
                <a:off x="2810828"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7" name="Google Shape;87;p4"/>
            <p:cNvGrpSpPr/>
            <p:nvPr/>
          </p:nvGrpSpPr>
          <p:grpSpPr>
            <a:xfrm rot="5400000">
              <a:off x="8606510" y="4247030"/>
              <a:ext cx="291813" cy="404878"/>
              <a:chOff x="2785869" y="4075034"/>
              <a:chExt cx="202732" cy="281283"/>
            </a:xfrm>
          </p:grpSpPr>
          <p:sp>
            <p:nvSpPr>
              <p:cNvPr id="88" name="Google Shape;88;p4"/>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 name="Google Shape;89;p4"/>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pic>
          <p:nvPicPr>
            <p:cNvPr id="90" name="Google Shape;90;p4"/>
            <p:cNvPicPr preferRelativeResize="0"/>
            <p:nvPr/>
          </p:nvPicPr>
          <p:blipFill rotWithShape="1">
            <a:blip r:embed="rId3">
              <a:alphaModFix/>
            </a:blip>
            <a:srcRect b="10700" l="44906" r="34382" t="20171"/>
            <a:stretch/>
          </p:blipFill>
          <p:spPr>
            <a:xfrm>
              <a:off x="0" y="3173850"/>
              <a:ext cx="614748" cy="1969652"/>
            </a:xfrm>
            <a:prstGeom prst="rect">
              <a:avLst/>
            </a:prstGeom>
            <a:noFill/>
            <a:ln>
              <a:noFill/>
            </a:ln>
          </p:spPr>
        </p:pic>
      </p:grpSp>
      <p:sp>
        <p:nvSpPr>
          <p:cNvPr id="91" name="Google Shape;9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92" name="Google Shape;92;p4"/>
          <p:cNvSpPr txBox="1"/>
          <p:nvPr>
            <p:ph idx="1" type="body"/>
          </p:nvPr>
        </p:nvSpPr>
        <p:spPr>
          <a:xfrm>
            <a:off x="720000" y="1215750"/>
            <a:ext cx="5872500" cy="3388200"/>
          </a:xfrm>
          <a:prstGeom prst="rect">
            <a:avLst/>
          </a:prstGeom>
        </p:spPr>
        <p:txBody>
          <a:bodyPr anchorCtr="0" anchor="t" bIns="91425" lIns="91425" spcFirstLastPara="1" rIns="91425" wrap="square" tIns="91425">
            <a:noAutofit/>
          </a:bodyPr>
          <a:lstStyle>
            <a:lvl1pPr indent="-298450" lvl="0" marL="457200" rtl="0">
              <a:lnSpc>
                <a:spcPct val="100000"/>
              </a:lnSpc>
              <a:spcBef>
                <a:spcPts val="0"/>
              </a:spcBef>
              <a:spcAft>
                <a:spcPts val="0"/>
              </a:spcAft>
              <a:buClr>
                <a:schemeClr val="lt1"/>
              </a:buClr>
              <a:buSzPts val="1100"/>
              <a:buFont typeface="Albert Sans Light"/>
              <a:buChar char="●"/>
              <a:defRPr sz="1100">
                <a:solidFill>
                  <a:schemeClr val="lt1"/>
                </a:solidFill>
                <a:latin typeface="Albert Sans"/>
                <a:ea typeface="Albert Sans"/>
                <a:cs typeface="Albert Sans"/>
                <a:sym typeface="Albert Sans"/>
              </a:defRPr>
            </a:lvl1pPr>
            <a:lvl2pPr indent="-298450" lvl="1" marL="914400" rtl="0">
              <a:lnSpc>
                <a:spcPct val="100000"/>
              </a:lnSpc>
              <a:spcBef>
                <a:spcPts val="0"/>
              </a:spcBef>
              <a:spcAft>
                <a:spcPts val="0"/>
              </a:spcAft>
              <a:buClr>
                <a:schemeClr val="lt1"/>
              </a:buClr>
              <a:buSzPts val="1100"/>
              <a:buFont typeface="Nunito Light"/>
              <a:buChar char="○"/>
              <a:defRPr sz="1100">
                <a:solidFill>
                  <a:schemeClr val="lt1"/>
                </a:solidFill>
                <a:latin typeface="Albert Sans"/>
                <a:ea typeface="Albert Sans"/>
                <a:cs typeface="Albert Sans"/>
                <a:sym typeface="Albert Sans"/>
              </a:defRPr>
            </a:lvl2pPr>
            <a:lvl3pPr indent="-298450" lvl="2" marL="1371600" rtl="0">
              <a:lnSpc>
                <a:spcPct val="100000"/>
              </a:lnSpc>
              <a:spcBef>
                <a:spcPts val="0"/>
              </a:spcBef>
              <a:spcAft>
                <a:spcPts val="0"/>
              </a:spcAft>
              <a:buClr>
                <a:schemeClr val="lt1"/>
              </a:buClr>
              <a:buSzPts val="1100"/>
              <a:buFont typeface="Nunito Light"/>
              <a:buChar char="■"/>
              <a:defRPr sz="1100">
                <a:solidFill>
                  <a:schemeClr val="lt1"/>
                </a:solidFill>
                <a:latin typeface="Albert Sans"/>
                <a:ea typeface="Albert Sans"/>
                <a:cs typeface="Albert Sans"/>
                <a:sym typeface="Albert Sans"/>
              </a:defRPr>
            </a:lvl3pPr>
            <a:lvl4pPr indent="-298450" lvl="3" marL="1828800" rtl="0">
              <a:lnSpc>
                <a:spcPct val="100000"/>
              </a:lnSpc>
              <a:spcBef>
                <a:spcPts val="0"/>
              </a:spcBef>
              <a:spcAft>
                <a:spcPts val="0"/>
              </a:spcAft>
              <a:buClr>
                <a:schemeClr val="lt1"/>
              </a:buClr>
              <a:buSzPts val="1100"/>
              <a:buFont typeface="Nunito Light"/>
              <a:buChar char="●"/>
              <a:defRPr sz="1100">
                <a:solidFill>
                  <a:schemeClr val="lt1"/>
                </a:solidFill>
                <a:latin typeface="Albert Sans"/>
                <a:ea typeface="Albert Sans"/>
                <a:cs typeface="Albert Sans"/>
                <a:sym typeface="Albert Sans"/>
              </a:defRPr>
            </a:lvl4pPr>
            <a:lvl5pPr indent="-298450" lvl="4" marL="2286000" rtl="0">
              <a:lnSpc>
                <a:spcPct val="100000"/>
              </a:lnSpc>
              <a:spcBef>
                <a:spcPts val="0"/>
              </a:spcBef>
              <a:spcAft>
                <a:spcPts val="0"/>
              </a:spcAft>
              <a:buClr>
                <a:schemeClr val="lt1"/>
              </a:buClr>
              <a:buSzPts val="1100"/>
              <a:buFont typeface="Nunito Light"/>
              <a:buChar char="○"/>
              <a:defRPr sz="1100">
                <a:solidFill>
                  <a:schemeClr val="lt1"/>
                </a:solidFill>
                <a:latin typeface="Albert Sans"/>
                <a:ea typeface="Albert Sans"/>
                <a:cs typeface="Albert Sans"/>
                <a:sym typeface="Albert Sans"/>
              </a:defRPr>
            </a:lvl5pPr>
            <a:lvl6pPr indent="-298450" lvl="5" marL="2743200" rtl="0">
              <a:lnSpc>
                <a:spcPct val="100000"/>
              </a:lnSpc>
              <a:spcBef>
                <a:spcPts val="0"/>
              </a:spcBef>
              <a:spcAft>
                <a:spcPts val="0"/>
              </a:spcAft>
              <a:buClr>
                <a:schemeClr val="lt1"/>
              </a:buClr>
              <a:buSzPts val="1100"/>
              <a:buFont typeface="Nunito Light"/>
              <a:buChar char="■"/>
              <a:defRPr sz="1100">
                <a:solidFill>
                  <a:schemeClr val="lt1"/>
                </a:solidFill>
                <a:latin typeface="Albert Sans"/>
                <a:ea typeface="Albert Sans"/>
                <a:cs typeface="Albert Sans"/>
                <a:sym typeface="Albert Sans"/>
              </a:defRPr>
            </a:lvl6pPr>
            <a:lvl7pPr indent="-298450" lvl="6" marL="3200400" rtl="0">
              <a:lnSpc>
                <a:spcPct val="100000"/>
              </a:lnSpc>
              <a:spcBef>
                <a:spcPts val="0"/>
              </a:spcBef>
              <a:spcAft>
                <a:spcPts val="0"/>
              </a:spcAft>
              <a:buClr>
                <a:schemeClr val="lt1"/>
              </a:buClr>
              <a:buSzPts val="1100"/>
              <a:buFont typeface="Nunito Light"/>
              <a:buChar char="●"/>
              <a:defRPr sz="1100">
                <a:solidFill>
                  <a:schemeClr val="lt1"/>
                </a:solidFill>
                <a:latin typeface="Albert Sans"/>
                <a:ea typeface="Albert Sans"/>
                <a:cs typeface="Albert Sans"/>
                <a:sym typeface="Albert Sans"/>
              </a:defRPr>
            </a:lvl7pPr>
            <a:lvl8pPr indent="-298450" lvl="7" marL="3657600" rtl="0">
              <a:lnSpc>
                <a:spcPct val="100000"/>
              </a:lnSpc>
              <a:spcBef>
                <a:spcPts val="0"/>
              </a:spcBef>
              <a:spcAft>
                <a:spcPts val="0"/>
              </a:spcAft>
              <a:buClr>
                <a:schemeClr val="lt1"/>
              </a:buClr>
              <a:buSzPts val="1100"/>
              <a:buFont typeface="Nunito Light"/>
              <a:buChar char="○"/>
              <a:defRPr sz="1100">
                <a:solidFill>
                  <a:schemeClr val="lt1"/>
                </a:solidFill>
                <a:latin typeface="Albert Sans"/>
                <a:ea typeface="Albert Sans"/>
                <a:cs typeface="Albert Sans"/>
                <a:sym typeface="Albert Sans"/>
              </a:defRPr>
            </a:lvl8pPr>
            <a:lvl9pPr indent="-298450" lvl="8" marL="4114800" rtl="0">
              <a:lnSpc>
                <a:spcPct val="100000"/>
              </a:lnSpc>
              <a:spcBef>
                <a:spcPts val="0"/>
              </a:spcBef>
              <a:spcAft>
                <a:spcPts val="0"/>
              </a:spcAft>
              <a:buClr>
                <a:schemeClr val="lt1"/>
              </a:buClr>
              <a:buSzPts val="1100"/>
              <a:buFont typeface="Nunito Light"/>
              <a:buChar char="■"/>
              <a:defRPr sz="1100">
                <a:solidFill>
                  <a:schemeClr val="lt1"/>
                </a:solidFill>
                <a:latin typeface="Albert Sans"/>
                <a:ea typeface="Albert Sans"/>
                <a:cs typeface="Albert Sans"/>
                <a:sym typeface="Albert Sans"/>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93" name="Shape 93"/>
        <p:cNvGrpSpPr/>
        <p:nvPr/>
      </p:nvGrpSpPr>
      <p:grpSpPr>
        <a:xfrm>
          <a:off x="0" y="0"/>
          <a:ext cx="0" cy="0"/>
          <a:chOff x="0" y="0"/>
          <a:chExt cx="0" cy="0"/>
        </a:xfrm>
      </p:grpSpPr>
      <p:sp>
        <p:nvSpPr>
          <p:cNvPr id="94" name="Google Shape;94;p5"/>
          <p:cNvSpPr/>
          <p:nvPr/>
        </p:nvSpPr>
        <p:spPr>
          <a:xfrm>
            <a:off x="0" y="0"/>
            <a:ext cx="9144000" cy="5143500"/>
          </a:xfrm>
          <a:prstGeom prst="rect">
            <a:avLst/>
          </a:prstGeom>
          <a:solidFill>
            <a:srgbClr val="191919">
              <a:alpha val="3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95" name="Google Shape;95;p5"/>
          <p:cNvGrpSpPr/>
          <p:nvPr/>
        </p:nvGrpSpPr>
        <p:grpSpPr>
          <a:xfrm>
            <a:off x="128878" y="539507"/>
            <a:ext cx="8937717" cy="4139915"/>
            <a:chOff x="128878" y="539507"/>
            <a:chExt cx="8937717" cy="4139915"/>
          </a:xfrm>
        </p:grpSpPr>
        <p:grpSp>
          <p:nvGrpSpPr>
            <p:cNvPr id="96" name="Google Shape;96;p5"/>
            <p:cNvGrpSpPr/>
            <p:nvPr/>
          </p:nvGrpSpPr>
          <p:grpSpPr>
            <a:xfrm rot="10800000">
              <a:off x="128878" y="4236758"/>
              <a:ext cx="442631" cy="442664"/>
              <a:chOff x="4263401" y="2501219"/>
              <a:chExt cx="323466" cy="323467"/>
            </a:xfrm>
          </p:grpSpPr>
          <p:sp>
            <p:nvSpPr>
              <p:cNvPr id="97" name="Google Shape;97;p5"/>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 name="Google Shape;98;p5"/>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5"/>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5"/>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 name="Google Shape;101;p5"/>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5"/>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 name="Google Shape;103;p5"/>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5"/>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5"/>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 name="Google Shape;106;p5"/>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 name="Google Shape;107;p5"/>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 name="Google Shape;108;p5"/>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5"/>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5"/>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5"/>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5"/>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3" name="Google Shape;113;p5"/>
            <p:cNvGrpSpPr/>
            <p:nvPr/>
          </p:nvGrpSpPr>
          <p:grpSpPr>
            <a:xfrm>
              <a:off x="8524664" y="539507"/>
              <a:ext cx="541931" cy="1676324"/>
              <a:chOff x="8171124" y="2927682"/>
              <a:chExt cx="541931" cy="1676324"/>
            </a:xfrm>
          </p:grpSpPr>
          <p:grpSp>
            <p:nvGrpSpPr>
              <p:cNvPr id="114" name="Google Shape;114;p5"/>
              <p:cNvGrpSpPr/>
              <p:nvPr/>
            </p:nvGrpSpPr>
            <p:grpSpPr>
              <a:xfrm>
                <a:off x="8171124" y="2927682"/>
                <a:ext cx="541931" cy="541931"/>
                <a:chOff x="3150772" y="1387443"/>
                <a:chExt cx="777185" cy="777185"/>
              </a:xfrm>
            </p:grpSpPr>
            <p:sp>
              <p:nvSpPr>
                <p:cNvPr id="115" name="Google Shape;115;p5"/>
                <p:cNvSpPr/>
                <p:nvPr/>
              </p:nvSpPr>
              <p:spPr>
                <a:xfrm rot="-4626375">
                  <a:off x="3214978" y="1451649"/>
                  <a:ext cx="648774" cy="648774"/>
                </a:xfrm>
                <a:custGeom>
                  <a:rect b="b" l="l" r="r" t="t"/>
                  <a:pathLst>
                    <a:path extrusionOk="0" h="1015928" w="1015928">
                      <a:moveTo>
                        <a:pt x="1015928" y="507964"/>
                      </a:moveTo>
                      <a:cubicBezTo>
                        <a:pt x="1015928" y="788505"/>
                        <a:pt x="788505" y="1015928"/>
                        <a:pt x="507964" y="1015928"/>
                      </a:cubicBezTo>
                      <a:cubicBezTo>
                        <a:pt x="227423" y="1015928"/>
                        <a:pt x="0" y="788505"/>
                        <a:pt x="0" y="507964"/>
                      </a:cubicBezTo>
                      <a:cubicBezTo>
                        <a:pt x="0" y="227423"/>
                        <a:pt x="227423" y="0"/>
                        <a:pt x="507964" y="0"/>
                      </a:cubicBezTo>
                      <a:cubicBezTo>
                        <a:pt x="788505" y="0"/>
                        <a:pt x="1015928" y="227423"/>
                        <a:pt x="1015928"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5"/>
                <p:cNvSpPr/>
                <p:nvPr/>
              </p:nvSpPr>
              <p:spPr>
                <a:xfrm>
                  <a:off x="3214973" y="1719646"/>
                  <a:ext cx="650194" cy="111949"/>
                </a:xfrm>
                <a:custGeom>
                  <a:rect b="b" l="l" r="r" t="t"/>
                  <a:pathLst>
                    <a:path extrusionOk="0" h="174920" w="1015928">
                      <a:moveTo>
                        <a:pt x="1015928" y="87460"/>
                      </a:moveTo>
                      <a:cubicBezTo>
                        <a:pt x="1015928" y="135763"/>
                        <a:pt x="788505" y="174921"/>
                        <a:pt x="507964" y="174921"/>
                      </a:cubicBezTo>
                      <a:cubicBezTo>
                        <a:pt x="227423" y="174921"/>
                        <a:pt x="0" y="135763"/>
                        <a:pt x="0" y="87460"/>
                      </a:cubicBezTo>
                      <a:cubicBezTo>
                        <a:pt x="0" y="39157"/>
                        <a:pt x="227423" y="0"/>
                        <a:pt x="507964" y="0"/>
                      </a:cubicBezTo>
                      <a:cubicBezTo>
                        <a:pt x="788505" y="0"/>
                        <a:pt x="1015928" y="39157"/>
                        <a:pt x="1015928" y="87460"/>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5"/>
                <p:cNvSpPr/>
                <p:nvPr/>
              </p:nvSpPr>
              <p:spPr>
                <a:xfrm>
                  <a:off x="3352586" y="2007480"/>
                  <a:ext cx="374763" cy="60950"/>
                </a:xfrm>
                <a:custGeom>
                  <a:rect b="b" l="l" r="r" t="t"/>
                  <a:pathLst>
                    <a:path extrusionOk="0" h="95234" w="585567">
                      <a:moveTo>
                        <a:pt x="585568" y="47617"/>
                      </a:moveTo>
                      <a:cubicBezTo>
                        <a:pt x="585568" y="73925"/>
                        <a:pt x="454516" y="95235"/>
                        <a:pt x="292784" y="95235"/>
                      </a:cubicBezTo>
                      <a:cubicBezTo>
                        <a:pt x="131052" y="95235"/>
                        <a:pt x="0" y="73925"/>
                        <a:pt x="0" y="47617"/>
                      </a:cubicBezTo>
                      <a:cubicBezTo>
                        <a:pt x="0" y="21310"/>
                        <a:pt x="131052" y="0"/>
                        <a:pt x="292784" y="0"/>
                      </a:cubicBezTo>
                      <a:cubicBezTo>
                        <a:pt x="454516" y="0"/>
                        <a:pt x="585568" y="21310"/>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 name="Google Shape;118;p5"/>
                <p:cNvSpPr/>
                <p:nvPr/>
              </p:nvSpPr>
              <p:spPr>
                <a:xfrm>
                  <a:off x="3254215" y="1880165"/>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 name="Google Shape;119;p5"/>
                <p:cNvSpPr/>
                <p:nvPr/>
              </p:nvSpPr>
              <p:spPr>
                <a:xfrm>
                  <a:off x="3352586" y="1482772"/>
                  <a:ext cx="374763" cy="60950"/>
                </a:xfrm>
                <a:custGeom>
                  <a:rect b="b" l="l" r="r" t="t"/>
                  <a:pathLst>
                    <a:path extrusionOk="0" h="95234" w="585567">
                      <a:moveTo>
                        <a:pt x="585568" y="47617"/>
                      </a:moveTo>
                      <a:cubicBezTo>
                        <a:pt x="585568" y="73916"/>
                        <a:pt x="454484" y="95234"/>
                        <a:pt x="292784" y="95234"/>
                      </a:cubicBezTo>
                      <a:cubicBezTo>
                        <a:pt x="131084" y="95234"/>
                        <a:pt x="0" y="73916"/>
                        <a:pt x="0" y="47617"/>
                      </a:cubicBezTo>
                      <a:cubicBezTo>
                        <a:pt x="0" y="21319"/>
                        <a:pt x="131084" y="0"/>
                        <a:pt x="292784" y="0"/>
                      </a:cubicBezTo>
                      <a:cubicBezTo>
                        <a:pt x="454484" y="0"/>
                        <a:pt x="585568" y="21319"/>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 name="Google Shape;120;p5"/>
                <p:cNvSpPr/>
                <p:nvPr/>
              </p:nvSpPr>
              <p:spPr>
                <a:xfrm>
                  <a:off x="3254215" y="1578037"/>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5"/>
                <p:cNvSpPr/>
                <p:nvPr/>
              </p:nvSpPr>
              <p:spPr>
                <a:xfrm>
                  <a:off x="3317783" y="1450721"/>
                  <a:ext cx="444420" cy="650194"/>
                </a:xfrm>
                <a:custGeom>
                  <a:rect b="b" l="l" r="r" t="t"/>
                  <a:pathLst>
                    <a:path extrusionOk="0" h="1015928" w="694407">
                      <a:moveTo>
                        <a:pt x="694407" y="507964"/>
                      </a:moveTo>
                      <a:cubicBezTo>
                        <a:pt x="694407" y="788505"/>
                        <a:pt x="538959" y="1015928"/>
                        <a:pt x="347204" y="1015928"/>
                      </a:cubicBezTo>
                      <a:cubicBezTo>
                        <a:pt x="155448" y="1015928"/>
                        <a:pt x="0" y="788505"/>
                        <a:pt x="0" y="507964"/>
                      </a:cubicBezTo>
                      <a:cubicBezTo>
                        <a:pt x="0" y="227423"/>
                        <a:pt x="155448" y="0"/>
                        <a:pt x="347204" y="0"/>
                      </a:cubicBezTo>
                      <a:cubicBezTo>
                        <a:pt x="538959" y="0"/>
                        <a:pt x="694407" y="227423"/>
                        <a:pt x="694407"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5"/>
                <p:cNvSpPr/>
                <p:nvPr/>
              </p:nvSpPr>
              <p:spPr>
                <a:xfrm>
                  <a:off x="3471155" y="1450721"/>
                  <a:ext cx="137448" cy="650194"/>
                </a:xfrm>
                <a:custGeom>
                  <a:rect b="b" l="l" r="r" t="t"/>
                  <a:pathLst>
                    <a:path extrusionOk="0" h="1015928" w="214763">
                      <a:moveTo>
                        <a:pt x="214764" y="507964"/>
                      </a:moveTo>
                      <a:cubicBezTo>
                        <a:pt x="214764" y="788505"/>
                        <a:pt x="166687" y="1015928"/>
                        <a:pt x="107382" y="1015928"/>
                      </a:cubicBezTo>
                      <a:cubicBezTo>
                        <a:pt x="48077" y="1015928"/>
                        <a:pt x="0" y="788505"/>
                        <a:pt x="0" y="507964"/>
                      </a:cubicBezTo>
                      <a:cubicBezTo>
                        <a:pt x="0" y="227423"/>
                        <a:pt x="48076" y="0"/>
                        <a:pt x="107382" y="0"/>
                      </a:cubicBezTo>
                      <a:cubicBezTo>
                        <a:pt x="166687" y="0"/>
                        <a:pt x="214764" y="227423"/>
                        <a:pt x="214764"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3" name="Google Shape;123;p5"/>
              <p:cNvGrpSpPr/>
              <p:nvPr/>
            </p:nvGrpSpPr>
            <p:grpSpPr>
              <a:xfrm rot="10800000">
                <a:off x="8307677" y="3730798"/>
                <a:ext cx="268817" cy="873208"/>
                <a:chOff x="2810828" y="2003412"/>
                <a:chExt cx="111765" cy="363035"/>
              </a:xfrm>
            </p:grpSpPr>
            <p:sp>
              <p:nvSpPr>
                <p:cNvPr id="124" name="Google Shape;124;p5"/>
                <p:cNvSpPr/>
                <p:nvPr/>
              </p:nvSpPr>
              <p:spPr>
                <a:xfrm>
                  <a:off x="2878969"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5"/>
                <p:cNvSpPr/>
                <p:nvPr/>
              </p:nvSpPr>
              <p:spPr>
                <a:xfrm>
                  <a:off x="2810828"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126" name="Google Shape;126;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Font typeface="Antonio"/>
              <a:buNone/>
              <a:defRPr>
                <a:solidFill>
                  <a:schemeClr val="lt1"/>
                </a:solidFill>
                <a:latin typeface="Antonio"/>
                <a:ea typeface="Antonio"/>
                <a:cs typeface="Antonio"/>
                <a:sym typeface="Antonio"/>
              </a:defRPr>
            </a:lvl2pPr>
            <a:lvl3pPr lvl="2" rtl="0">
              <a:spcBef>
                <a:spcPts val="0"/>
              </a:spcBef>
              <a:spcAft>
                <a:spcPts val="0"/>
              </a:spcAft>
              <a:buClr>
                <a:schemeClr val="lt1"/>
              </a:buClr>
              <a:buSzPts val="3500"/>
              <a:buFont typeface="Antonio"/>
              <a:buNone/>
              <a:defRPr>
                <a:solidFill>
                  <a:schemeClr val="lt1"/>
                </a:solidFill>
                <a:latin typeface="Antonio"/>
                <a:ea typeface="Antonio"/>
                <a:cs typeface="Antonio"/>
                <a:sym typeface="Antonio"/>
              </a:defRPr>
            </a:lvl3pPr>
            <a:lvl4pPr lvl="3" rtl="0">
              <a:spcBef>
                <a:spcPts val="0"/>
              </a:spcBef>
              <a:spcAft>
                <a:spcPts val="0"/>
              </a:spcAft>
              <a:buClr>
                <a:schemeClr val="lt1"/>
              </a:buClr>
              <a:buSzPts val="3500"/>
              <a:buFont typeface="Antonio"/>
              <a:buNone/>
              <a:defRPr>
                <a:solidFill>
                  <a:schemeClr val="lt1"/>
                </a:solidFill>
                <a:latin typeface="Antonio"/>
                <a:ea typeface="Antonio"/>
                <a:cs typeface="Antonio"/>
                <a:sym typeface="Antonio"/>
              </a:defRPr>
            </a:lvl4pPr>
            <a:lvl5pPr lvl="4" rtl="0">
              <a:spcBef>
                <a:spcPts val="0"/>
              </a:spcBef>
              <a:spcAft>
                <a:spcPts val="0"/>
              </a:spcAft>
              <a:buClr>
                <a:schemeClr val="lt1"/>
              </a:buClr>
              <a:buSzPts val="3500"/>
              <a:buFont typeface="Antonio"/>
              <a:buNone/>
              <a:defRPr>
                <a:solidFill>
                  <a:schemeClr val="lt1"/>
                </a:solidFill>
                <a:latin typeface="Antonio"/>
                <a:ea typeface="Antonio"/>
                <a:cs typeface="Antonio"/>
                <a:sym typeface="Antonio"/>
              </a:defRPr>
            </a:lvl5pPr>
            <a:lvl6pPr lvl="5" rtl="0">
              <a:spcBef>
                <a:spcPts val="0"/>
              </a:spcBef>
              <a:spcAft>
                <a:spcPts val="0"/>
              </a:spcAft>
              <a:buClr>
                <a:schemeClr val="lt1"/>
              </a:buClr>
              <a:buSzPts val="3500"/>
              <a:buFont typeface="Antonio"/>
              <a:buNone/>
              <a:defRPr>
                <a:solidFill>
                  <a:schemeClr val="lt1"/>
                </a:solidFill>
                <a:latin typeface="Antonio"/>
                <a:ea typeface="Antonio"/>
                <a:cs typeface="Antonio"/>
                <a:sym typeface="Antonio"/>
              </a:defRPr>
            </a:lvl6pPr>
            <a:lvl7pPr lvl="6" rtl="0">
              <a:spcBef>
                <a:spcPts val="0"/>
              </a:spcBef>
              <a:spcAft>
                <a:spcPts val="0"/>
              </a:spcAft>
              <a:buClr>
                <a:schemeClr val="lt1"/>
              </a:buClr>
              <a:buSzPts val="3500"/>
              <a:buFont typeface="Antonio"/>
              <a:buNone/>
              <a:defRPr>
                <a:solidFill>
                  <a:schemeClr val="lt1"/>
                </a:solidFill>
                <a:latin typeface="Antonio"/>
                <a:ea typeface="Antonio"/>
                <a:cs typeface="Antonio"/>
                <a:sym typeface="Antonio"/>
              </a:defRPr>
            </a:lvl7pPr>
            <a:lvl8pPr lvl="7" rtl="0">
              <a:spcBef>
                <a:spcPts val="0"/>
              </a:spcBef>
              <a:spcAft>
                <a:spcPts val="0"/>
              </a:spcAft>
              <a:buClr>
                <a:schemeClr val="lt1"/>
              </a:buClr>
              <a:buSzPts val="3500"/>
              <a:buFont typeface="Antonio"/>
              <a:buNone/>
              <a:defRPr>
                <a:solidFill>
                  <a:schemeClr val="lt1"/>
                </a:solidFill>
                <a:latin typeface="Antonio"/>
                <a:ea typeface="Antonio"/>
                <a:cs typeface="Antonio"/>
                <a:sym typeface="Antonio"/>
              </a:defRPr>
            </a:lvl8pPr>
            <a:lvl9pPr lvl="8" rtl="0">
              <a:spcBef>
                <a:spcPts val="0"/>
              </a:spcBef>
              <a:spcAft>
                <a:spcPts val="0"/>
              </a:spcAft>
              <a:buClr>
                <a:schemeClr val="lt1"/>
              </a:buClr>
              <a:buSzPts val="3500"/>
              <a:buFont typeface="Antonio"/>
              <a:buNone/>
              <a:defRPr>
                <a:solidFill>
                  <a:schemeClr val="lt1"/>
                </a:solidFill>
                <a:latin typeface="Antonio"/>
                <a:ea typeface="Antonio"/>
                <a:cs typeface="Antonio"/>
                <a:sym typeface="Antonio"/>
              </a:defRPr>
            </a:lvl9pPr>
          </a:lstStyle>
          <a:p/>
        </p:txBody>
      </p:sp>
      <p:sp>
        <p:nvSpPr>
          <p:cNvPr id="127" name="Google Shape;127;p5"/>
          <p:cNvSpPr txBox="1"/>
          <p:nvPr>
            <p:ph idx="1" type="subTitle"/>
          </p:nvPr>
        </p:nvSpPr>
        <p:spPr>
          <a:xfrm>
            <a:off x="5074597" y="2063202"/>
            <a:ext cx="2606100" cy="195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800"/>
              <a:buNone/>
              <a:defRPr b="0" sz="1100">
                <a:solidFill>
                  <a:schemeClr val="lt1"/>
                </a:solidFill>
              </a:defRPr>
            </a:lvl1pPr>
            <a:lvl2pPr lvl="1" rtl="0" algn="ctr">
              <a:lnSpc>
                <a:spcPct val="100000"/>
              </a:lnSpc>
              <a:spcBef>
                <a:spcPts val="0"/>
              </a:spcBef>
              <a:spcAft>
                <a:spcPts val="0"/>
              </a:spcAft>
              <a:buClr>
                <a:schemeClr val="lt1"/>
              </a:buClr>
              <a:buSzPts val="2800"/>
              <a:buNone/>
              <a:defRPr sz="2800">
                <a:solidFill>
                  <a:schemeClr val="lt1"/>
                </a:solidFill>
              </a:defRPr>
            </a:lvl2pPr>
            <a:lvl3pPr lvl="2" rtl="0" algn="ctr">
              <a:lnSpc>
                <a:spcPct val="100000"/>
              </a:lnSpc>
              <a:spcBef>
                <a:spcPts val="0"/>
              </a:spcBef>
              <a:spcAft>
                <a:spcPts val="0"/>
              </a:spcAft>
              <a:buClr>
                <a:schemeClr val="lt1"/>
              </a:buClr>
              <a:buSzPts val="2800"/>
              <a:buNone/>
              <a:defRPr sz="2800">
                <a:solidFill>
                  <a:schemeClr val="lt1"/>
                </a:solidFill>
              </a:defRPr>
            </a:lvl3pPr>
            <a:lvl4pPr lvl="3" rtl="0" algn="ctr">
              <a:lnSpc>
                <a:spcPct val="100000"/>
              </a:lnSpc>
              <a:spcBef>
                <a:spcPts val="0"/>
              </a:spcBef>
              <a:spcAft>
                <a:spcPts val="0"/>
              </a:spcAft>
              <a:buClr>
                <a:schemeClr val="lt1"/>
              </a:buClr>
              <a:buSzPts val="2800"/>
              <a:buNone/>
              <a:defRPr sz="2800">
                <a:solidFill>
                  <a:schemeClr val="lt1"/>
                </a:solidFill>
              </a:defRPr>
            </a:lvl4pPr>
            <a:lvl5pPr lvl="4" rtl="0" algn="ctr">
              <a:lnSpc>
                <a:spcPct val="100000"/>
              </a:lnSpc>
              <a:spcBef>
                <a:spcPts val="0"/>
              </a:spcBef>
              <a:spcAft>
                <a:spcPts val="0"/>
              </a:spcAft>
              <a:buClr>
                <a:schemeClr val="lt1"/>
              </a:buClr>
              <a:buSzPts val="2800"/>
              <a:buNone/>
              <a:defRPr sz="2800">
                <a:solidFill>
                  <a:schemeClr val="lt1"/>
                </a:solidFill>
              </a:defRPr>
            </a:lvl5pPr>
            <a:lvl6pPr lvl="5" rtl="0" algn="ctr">
              <a:lnSpc>
                <a:spcPct val="100000"/>
              </a:lnSpc>
              <a:spcBef>
                <a:spcPts val="0"/>
              </a:spcBef>
              <a:spcAft>
                <a:spcPts val="0"/>
              </a:spcAft>
              <a:buClr>
                <a:schemeClr val="lt1"/>
              </a:buClr>
              <a:buSzPts val="2800"/>
              <a:buNone/>
              <a:defRPr sz="2800">
                <a:solidFill>
                  <a:schemeClr val="lt1"/>
                </a:solidFill>
              </a:defRPr>
            </a:lvl6pPr>
            <a:lvl7pPr lvl="6" rtl="0" algn="ctr">
              <a:lnSpc>
                <a:spcPct val="100000"/>
              </a:lnSpc>
              <a:spcBef>
                <a:spcPts val="0"/>
              </a:spcBef>
              <a:spcAft>
                <a:spcPts val="0"/>
              </a:spcAft>
              <a:buClr>
                <a:schemeClr val="lt1"/>
              </a:buClr>
              <a:buSzPts val="2800"/>
              <a:buNone/>
              <a:defRPr sz="2800">
                <a:solidFill>
                  <a:schemeClr val="lt1"/>
                </a:solidFill>
              </a:defRPr>
            </a:lvl7pPr>
            <a:lvl8pPr lvl="7" rtl="0" algn="ctr">
              <a:lnSpc>
                <a:spcPct val="100000"/>
              </a:lnSpc>
              <a:spcBef>
                <a:spcPts val="0"/>
              </a:spcBef>
              <a:spcAft>
                <a:spcPts val="0"/>
              </a:spcAft>
              <a:buClr>
                <a:schemeClr val="lt1"/>
              </a:buClr>
              <a:buSzPts val="2800"/>
              <a:buNone/>
              <a:defRPr sz="2800">
                <a:solidFill>
                  <a:schemeClr val="lt1"/>
                </a:solidFill>
              </a:defRPr>
            </a:lvl8pPr>
            <a:lvl9pPr lvl="8" rtl="0" algn="ctr">
              <a:lnSpc>
                <a:spcPct val="100000"/>
              </a:lnSpc>
              <a:spcBef>
                <a:spcPts val="0"/>
              </a:spcBef>
              <a:spcAft>
                <a:spcPts val="0"/>
              </a:spcAft>
              <a:buClr>
                <a:schemeClr val="lt1"/>
              </a:buClr>
              <a:buSzPts val="2800"/>
              <a:buNone/>
              <a:defRPr sz="2800">
                <a:solidFill>
                  <a:schemeClr val="lt1"/>
                </a:solidFill>
              </a:defRPr>
            </a:lvl9pPr>
          </a:lstStyle>
          <a:p/>
        </p:txBody>
      </p:sp>
      <p:sp>
        <p:nvSpPr>
          <p:cNvPr id="128" name="Google Shape;128;p5"/>
          <p:cNvSpPr txBox="1"/>
          <p:nvPr>
            <p:ph idx="2" type="subTitle"/>
          </p:nvPr>
        </p:nvSpPr>
        <p:spPr>
          <a:xfrm>
            <a:off x="1463308" y="2063202"/>
            <a:ext cx="2606100" cy="195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800"/>
              <a:buNone/>
              <a:defRPr b="0" sz="1100">
                <a:solidFill>
                  <a:schemeClr val="lt1"/>
                </a:solidFill>
              </a:defRPr>
            </a:lvl1pPr>
            <a:lvl2pPr lvl="1" rtl="0" algn="ctr">
              <a:lnSpc>
                <a:spcPct val="100000"/>
              </a:lnSpc>
              <a:spcBef>
                <a:spcPts val="0"/>
              </a:spcBef>
              <a:spcAft>
                <a:spcPts val="0"/>
              </a:spcAft>
              <a:buClr>
                <a:schemeClr val="lt1"/>
              </a:buClr>
              <a:buSzPts val="2800"/>
              <a:buNone/>
              <a:defRPr sz="2800">
                <a:solidFill>
                  <a:schemeClr val="lt1"/>
                </a:solidFill>
              </a:defRPr>
            </a:lvl2pPr>
            <a:lvl3pPr lvl="2" rtl="0" algn="ctr">
              <a:lnSpc>
                <a:spcPct val="100000"/>
              </a:lnSpc>
              <a:spcBef>
                <a:spcPts val="0"/>
              </a:spcBef>
              <a:spcAft>
                <a:spcPts val="0"/>
              </a:spcAft>
              <a:buClr>
                <a:schemeClr val="lt1"/>
              </a:buClr>
              <a:buSzPts val="2800"/>
              <a:buNone/>
              <a:defRPr sz="2800">
                <a:solidFill>
                  <a:schemeClr val="lt1"/>
                </a:solidFill>
              </a:defRPr>
            </a:lvl3pPr>
            <a:lvl4pPr lvl="3" rtl="0" algn="ctr">
              <a:lnSpc>
                <a:spcPct val="100000"/>
              </a:lnSpc>
              <a:spcBef>
                <a:spcPts val="0"/>
              </a:spcBef>
              <a:spcAft>
                <a:spcPts val="0"/>
              </a:spcAft>
              <a:buClr>
                <a:schemeClr val="lt1"/>
              </a:buClr>
              <a:buSzPts val="2800"/>
              <a:buNone/>
              <a:defRPr sz="2800">
                <a:solidFill>
                  <a:schemeClr val="lt1"/>
                </a:solidFill>
              </a:defRPr>
            </a:lvl4pPr>
            <a:lvl5pPr lvl="4" rtl="0" algn="ctr">
              <a:lnSpc>
                <a:spcPct val="100000"/>
              </a:lnSpc>
              <a:spcBef>
                <a:spcPts val="0"/>
              </a:spcBef>
              <a:spcAft>
                <a:spcPts val="0"/>
              </a:spcAft>
              <a:buClr>
                <a:schemeClr val="lt1"/>
              </a:buClr>
              <a:buSzPts val="2800"/>
              <a:buNone/>
              <a:defRPr sz="2800">
                <a:solidFill>
                  <a:schemeClr val="lt1"/>
                </a:solidFill>
              </a:defRPr>
            </a:lvl5pPr>
            <a:lvl6pPr lvl="5" rtl="0" algn="ctr">
              <a:lnSpc>
                <a:spcPct val="100000"/>
              </a:lnSpc>
              <a:spcBef>
                <a:spcPts val="0"/>
              </a:spcBef>
              <a:spcAft>
                <a:spcPts val="0"/>
              </a:spcAft>
              <a:buClr>
                <a:schemeClr val="lt1"/>
              </a:buClr>
              <a:buSzPts val="2800"/>
              <a:buNone/>
              <a:defRPr sz="2800">
                <a:solidFill>
                  <a:schemeClr val="lt1"/>
                </a:solidFill>
              </a:defRPr>
            </a:lvl6pPr>
            <a:lvl7pPr lvl="6" rtl="0" algn="ctr">
              <a:lnSpc>
                <a:spcPct val="100000"/>
              </a:lnSpc>
              <a:spcBef>
                <a:spcPts val="0"/>
              </a:spcBef>
              <a:spcAft>
                <a:spcPts val="0"/>
              </a:spcAft>
              <a:buClr>
                <a:schemeClr val="lt1"/>
              </a:buClr>
              <a:buSzPts val="2800"/>
              <a:buNone/>
              <a:defRPr sz="2800">
                <a:solidFill>
                  <a:schemeClr val="lt1"/>
                </a:solidFill>
              </a:defRPr>
            </a:lvl7pPr>
            <a:lvl8pPr lvl="7" rtl="0" algn="ctr">
              <a:lnSpc>
                <a:spcPct val="100000"/>
              </a:lnSpc>
              <a:spcBef>
                <a:spcPts val="0"/>
              </a:spcBef>
              <a:spcAft>
                <a:spcPts val="0"/>
              </a:spcAft>
              <a:buClr>
                <a:schemeClr val="lt1"/>
              </a:buClr>
              <a:buSzPts val="2800"/>
              <a:buNone/>
              <a:defRPr sz="2800">
                <a:solidFill>
                  <a:schemeClr val="lt1"/>
                </a:solidFill>
              </a:defRPr>
            </a:lvl8pPr>
            <a:lvl9pPr lvl="8" rtl="0" algn="ctr">
              <a:lnSpc>
                <a:spcPct val="100000"/>
              </a:lnSpc>
              <a:spcBef>
                <a:spcPts val="0"/>
              </a:spcBef>
              <a:spcAft>
                <a:spcPts val="0"/>
              </a:spcAft>
              <a:buClr>
                <a:schemeClr val="lt1"/>
              </a:buClr>
              <a:buSzPts val="2800"/>
              <a:buNone/>
              <a:defRPr sz="2800">
                <a:solidFill>
                  <a:schemeClr val="lt1"/>
                </a:solidFill>
              </a:defRPr>
            </a:lvl9pPr>
          </a:lstStyle>
          <a:p/>
        </p:txBody>
      </p:sp>
      <p:sp>
        <p:nvSpPr>
          <p:cNvPr id="129" name="Google Shape;129;p5"/>
          <p:cNvSpPr txBox="1"/>
          <p:nvPr>
            <p:ph idx="3" type="subTitle"/>
          </p:nvPr>
        </p:nvSpPr>
        <p:spPr>
          <a:xfrm>
            <a:off x="5074597" y="1728150"/>
            <a:ext cx="2606100" cy="49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1pPr>
            <a:lvl2pPr lvl="1"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2pPr>
            <a:lvl3pPr lvl="2"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3pPr>
            <a:lvl4pPr lvl="3"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4pPr>
            <a:lvl5pPr lvl="4"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5pPr>
            <a:lvl6pPr lvl="5"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6pPr>
            <a:lvl7pPr lvl="6"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7pPr>
            <a:lvl8pPr lvl="7"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8pPr>
            <a:lvl9pPr lvl="8"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9pPr>
          </a:lstStyle>
          <a:p/>
        </p:txBody>
      </p:sp>
      <p:sp>
        <p:nvSpPr>
          <p:cNvPr id="130" name="Google Shape;130;p5"/>
          <p:cNvSpPr txBox="1"/>
          <p:nvPr>
            <p:ph idx="4" type="subTitle"/>
          </p:nvPr>
        </p:nvSpPr>
        <p:spPr>
          <a:xfrm>
            <a:off x="1463303" y="1728150"/>
            <a:ext cx="2606100" cy="49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1pPr>
            <a:lvl2pPr lvl="1"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2pPr>
            <a:lvl3pPr lvl="2"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3pPr>
            <a:lvl4pPr lvl="3"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4pPr>
            <a:lvl5pPr lvl="4"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5pPr>
            <a:lvl6pPr lvl="5"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6pPr>
            <a:lvl7pPr lvl="6"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7pPr>
            <a:lvl8pPr lvl="7"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8pPr>
            <a:lvl9pPr lvl="8" rtl="0" algn="ctr">
              <a:lnSpc>
                <a:spcPct val="100000"/>
              </a:lnSpc>
              <a:spcBef>
                <a:spcPts val="0"/>
              </a:spcBef>
              <a:spcAft>
                <a:spcPts val="0"/>
              </a:spcAft>
              <a:buClr>
                <a:schemeClr val="lt1"/>
              </a:buClr>
              <a:buSzPts val="2400"/>
              <a:buFont typeface="Antonio"/>
              <a:buNone/>
              <a:defRPr b="1" sz="2400">
                <a:solidFill>
                  <a:schemeClr val="lt1"/>
                </a:solidFill>
                <a:latin typeface="Antonio"/>
                <a:ea typeface="Antonio"/>
                <a:cs typeface="Antonio"/>
                <a:sym typeface="Antonio"/>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131" name="Shape 131"/>
        <p:cNvGrpSpPr/>
        <p:nvPr/>
      </p:nvGrpSpPr>
      <p:grpSpPr>
        <a:xfrm>
          <a:off x="0" y="0"/>
          <a:ext cx="0" cy="0"/>
          <a:chOff x="0" y="0"/>
          <a:chExt cx="0" cy="0"/>
        </a:xfrm>
      </p:grpSpPr>
      <p:sp>
        <p:nvSpPr>
          <p:cNvPr id="132" name="Google Shape;132;p6"/>
          <p:cNvSpPr/>
          <p:nvPr/>
        </p:nvSpPr>
        <p:spPr>
          <a:xfrm>
            <a:off x="0" y="0"/>
            <a:ext cx="9144000" cy="5143500"/>
          </a:xfrm>
          <a:prstGeom prst="rect">
            <a:avLst/>
          </a:prstGeom>
          <a:solidFill>
            <a:srgbClr val="191919">
              <a:alpha val="3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133" name="Google Shape;133;p6"/>
          <p:cNvGrpSpPr/>
          <p:nvPr/>
        </p:nvGrpSpPr>
        <p:grpSpPr>
          <a:xfrm>
            <a:off x="0" y="294774"/>
            <a:ext cx="8954855" cy="4848728"/>
            <a:chOff x="0" y="294774"/>
            <a:chExt cx="8954855" cy="4848728"/>
          </a:xfrm>
        </p:grpSpPr>
        <p:grpSp>
          <p:nvGrpSpPr>
            <p:cNvPr id="134" name="Google Shape;134;p6"/>
            <p:cNvGrpSpPr/>
            <p:nvPr/>
          </p:nvGrpSpPr>
          <p:grpSpPr>
            <a:xfrm>
              <a:off x="250421" y="294774"/>
              <a:ext cx="268817" cy="873208"/>
              <a:chOff x="2810828" y="2003412"/>
              <a:chExt cx="111765" cy="363035"/>
            </a:xfrm>
          </p:grpSpPr>
          <p:sp>
            <p:nvSpPr>
              <p:cNvPr id="135" name="Google Shape;135;p6"/>
              <p:cNvSpPr/>
              <p:nvPr/>
            </p:nvSpPr>
            <p:spPr>
              <a:xfrm>
                <a:off x="2878969"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 name="Google Shape;136;p6"/>
              <p:cNvSpPr/>
              <p:nvPr/>
            </p:nvSpPr>
            <p:spPr>
              <a:xfrm>
                <a:off x="2810828"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7" name="Google Shape;137;p6"/>
            <p:cNvGrpSpPr/>
            <p:nvPr/>
          </p:nvGrpSpPr>
          <p:grpSpPr>
            <a:xfrm rot="5400000">
              <a:off x="8606510" y="4247030"/>
              <a:ext cx="291813" cy="404878"/>
              <a:chOff x="2785869" y="4075034"/>
              <a:chExt cx="202732" cy="281283"/>
            </a:xfrm>
          </p:grpSpPr>
          <p:sp>
            <p:nvSpPr>
              <p:cNvPr id="138" name="Google Shape;138;p6"/>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 name="Google Shape;139;p6"/>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pic>
          <p:nvPicPr>
            <p:cNvPr id="140" name="Google Shape;140;p6"/>
            <p:cNvPicPr preferRelativeResize="0"/>
            <p:nvPr/>
          </p:nvPicPr>
          <p:blipFill rotWithShape="1">
            <a:blip r:embed="rId3">
              <a:alphaModFix/>
            </a:blip>
            <a:srcRect b="10700" l="44906" r="34382" t="20171"/>
            <a:stretch/>
          </p:blipFill>
          <p:spPr>
            <a:xfrm>
              <a:off x="0" y="3173850"/>
              <a:ext cx="614748" cy="1969652"/>
            </a:xfrm>
            <a:prstGeom prst="rect">
              <a:avLst/>
            </a:prstGeom>
            <a:noFill/>
            <a:ln>
              <a:noFill/>
            </a:ln>
          </p:spPr>
        </p:pic>
      </p:grpSp>
      <p:sp>
        <p:nvSpPr>
          <p:cNvPr id="141" name="Google Shape;14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142" name="Shape 142"/>
        <p:cNvGrpSpPr/>
        <p:nvPr/>
      </p:nvGrpSpPr>
      <p:grpSpPr>
        <a:xfrm>
          <a:off x="0" y="0"/>
          <a:ext cx="0" cy="0"/>
          <a:chOff x="0" y="0"/>
          <a:chExt cx="0" cy="0"/>
        </a:xfrm>
      </p:grpSpPr>
      <p:sp>
        <p:nvSpPr>
          <p:cNvPr id="143" name="Google Shape;143;p7"/>
          <p:cNvSpPr/>
          <p:nvPr/>
        </p:nvSpPr>
        <p:spPr>
          <a:xfrm>
            <a:off x="0" y="0"/>
            <a:ext cx="9144000" cy="5143500"/>
          </a:xfrm>
          <a:prstGeom prst="rect">
            <a:avLst/>
          </a:prstGeom>
          <a:solidFill>
            <a:srgbClr val="191919">
              <a:alpha val="5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144" name="Google Shape;144;p7"/>
          <p:cNvGrpSpPr/>
          <p:nvPr/>
        </p:nvGrpSpPr>
        <p:grpSpPr>
          <a:xfrm>
            <a:off x="177265" y="3017981"/>
            <a:ext cx="442631" cy="1886766"/>
            <a:chOff x="177265" y="3017981"/>
            <a:chExt cx="442631" cy="1886766"/>
          </a:xfrm>
        </p:grpSpPr>
        <p:grpSp>
          <p:nvGrpSpPr>
            <p:cNvPr id="145" name="Google Shape;145;p7"/>
            <p:cNvGrpSpPr/>
            <p:nvPr/>
          </p:nvGrpSpPr>
          <p:grpSpPr>
            <a:xfrm>
              <a:off x="338699" y="3017981"/>
              <a:ext cx="119777" cy="119782"/>
              <a:chOff x="4156951" y="2233804"/>
              <a:chExt cx="49799" cy="49799"/>
            </a:xfrm>
          </p:grpSpPr>
          <p:sp>
            <p:nvSpPr>
              <p:cNvPr id="146" name="Google Shape;146;p7"/>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7"/>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8" name="Google Shape;148;p7"/>
            <p:cNvGrpSpPr/>
            <p:nvPr/>
          </p:nvGrpSpPr>
          <p:grpSpPr>
            <a:xfrm rot="10800000">
              <a:off x="177265" y="4462083"/>
              <a:ext cx="442631" cy="442664"/>
              <a:chOff x="4263401" y="2501219"/>
              <a:chExt cx="323466" cy="323467"/>
            </a:xfrm>
          </p:grpSpPr>
          <p:sp>
            <p:nvSpPr>
              <p:cNvPr id="149" name="Google Shape;149;p7"/>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 name="Google Shape;150;p7"/>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7"/>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7"/>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7"/>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7"/>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7"/>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7"/>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7"/>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7"/>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 name="Google Shape;159;p7"/>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 name="Google Shape;160;p7"/>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7"/>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7"/>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7"/>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7"/>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5" name="Google Shape;165;p7"/>
            <p:cNvGrpSpPr/>
            <p:nvPr/>
          </p:nvGrpSpPr>
          <p:grpSpPr>
            <a:xfrm rot="10800000">
              <a:off x="252669" y="3430062"/>
              <a:ext cx="291813" cy="810088"/>
              <a:chOff x="2785869" y="4075034"/>
              <a:chExt cx="202732" cy="562795"/>
            </a:xfrm>
          </p:grpSpPr>
          <p:sp>
            <p:nvSpPr>
              <p:cNvPr id="166" name="Google Shape;166;p7"/>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7"/>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7"/>
              <p:cNvSpPr/>
              <p:nvPr/>
            </p:nvSpPr>
            <p:spPr>
              <a:xfrm>
                <a:off x="2785869" y="4356472"/>
                <a:ext cx="202732" cy="140564"/>
              </a:xfrm>
              <a:custGeom>
                <a:rect b="b" l="l" r="r" t="t"/>
                <a:pathLst>
                  <a:path extrusionOk="0" h="131676" w="189913">
                    <a:moveTo>
                      <a:pt x="94957" y="131676"/>
                    </a:moveTo>
                    <a:lnTo>
                      <a:pt x="189914" y="131676"/>
                    </a:lnTo>
                    <a:lnTo>
                      <a:pt x="94957" y="0"/>
                    </a:lnTo>
                    <a:lnTo>
                      <a:pt x="0" y="131676"/>
                    </a:lnTo>
                    <a:lnTo>
                      <a:pt x="94957" y="13167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7"/>
              <p:cNvSpPr/>
              <p:nvPr/>
            </p:nvSpPr>
            <p:spPr>
              <a:xfrm>
                <a:off x="2785869" y="4497191"/>
                <a:ext cx="202732" cy="140639"/>
              </a:xfrm>
              <a:custGeom>
                <a:rect b="b" l="l" r="r" t="t"/>
                <a:pathLst>
                  <a:path extrusionOk="0" h="131746" w="189913">
                    <a:moveTo>
                      <a:pt x="189914" y="131746"/>
                    </a:moveTo>
                    <a:lnTo>
                      <a:pt x="94957" y="0"/>
                    </a:lnTo>
                    <a:lnTo>
                      <a:pt x="0" y="131746"/>
                    </a:lnTo>
                    <a:lnTo>
                      <a:pt x="189914" y="13174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70" name="Google Shape;170;p7"/>
          <p:cNvSpPr txBox="1"/>
          <p:nvPr>
            <p:ph type="title"/>
          </p:nvPr>
        </p:nvSpPr>
        <p:spPr>
          <a:xfrm>
            <a:off x="713225" y="919200"/>
            <a:ext cx="4399500" cy="708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171" name="Google Shape;171;p7"/>
          <p:cNvSpPr txBox="1"/>
          <p:nvPr>
            <p:ph idx="1" type="subTitle"/>
          </p:nvPr>
        </p:nvSpPr>
        <p:spPr>
          <a:xfrm>
            <a:off x="716627" y="1551600"/>
            <a:ext cx="4399500" cy="26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Font typeface="Nunito Light"/>
              <a:buChar char="●"/>
              <a:defRPr sz="1100">
                <a:solidFill>
                  <a:schemeClr val="lt1"/>
                </a:solidFill>
              </a:defRPr>
            </a:lvl1pPr>
            <a:lvl2pPr lvl="1" rtl="0" algn="ctr">
              <a:lnSpc>
                <a:spcPct val="100000"/>
              </a:lnSpc>
              <a:spcBef>
                <a:spcPts val="0"/>
              </a:spcBef>
              <a:spcAft>
                <a:spcPts val="0"/>
              </a:spcAft>
              <a:buClr>
                <a:schemeClr val="lt1"/>
              </a:buClr>
              <a:buSzPts val="1100"/>
              <a:buFont typeface="Nunito Light"/>
              <a:buChar char="○"/>
              <a:defRPr sz="1100">
                <a:solidFill>
                  <a:schemeClr val="lt1"/>
                </a:solidFill>
              </a:defRPr>
            </a:lvl2pPr>
            <a:lvl3pPr lvl="2" rtl="0" algn="ctr">
              <a:lnSpc>
                <a:spcPct val="100000"/>
              </a:lnSpc>
              <a:spcBef>
                <a:spcPts val="1600"/>
              </a:spcBef>
              <a:spcAft>
                <a:spcPts val="0"/>
              </a:spcAft>
              <a:buClr>
                <a:schemeClr val="lt1"/>
              </a:buClr>
              <a:buSzPts val="1100"/>
              <a:buFont typeface="Nunito Light"/>
              <a:buChar char="■"/>
              <a:defRPr sz="1100">
                <a:solidFill>
                  <a:schemeClr val="lt1"/>
                </a:solidFill>
              </a:defRPr>
            </a:lvl3pPr>
            <a:lvl4pPr lvl="3" rtl="0" algn="ctr">
              <a:lnSpc>
                <a:spcPct val="100000"/>
              </a:lnSpc>
              <a:spcBef>
                <a:spcPts val="1600"/>
              </a:spcBef>
              <a:spcAft>
                <a:spcPts val="0"/>
              </a:spcAft>
              <a:buClr>
                <a:schemeClr val="lt1"/>
              </a:buClr>
              <a:buSzPts val="1100"/>
              <a:buFont typeface="Nunito Light"/>
              <a:buChar char="●"/>
              <a:defRPr sz="1100">
                <a:solidFill>
                  <a:schemeClr val="lt1"/>
                </a:solidFill>
              </a:defRPr>
            </a:lvl4pPr>
            <a:lvl5pPr lvl="4" rtl="0" algn="ctr">
              <a:lnSpc>
                <a:spcPct val="100000"/>
              </a:lnSpc>
              <a:spcBef>
                <a:spcPts val="1600"/>
              </a:spcBef>
              <a:spcAft>
                <a:spcPts val="0"/>
              </a:spcAft>
              <a:buClr>
                <a:schemeClr val="lt1"/>
              </a:buClr>
              <a:buSzPts val="1100"/>
              <a:buFont typeface="Nunito Light"/>
              <a:buChar char="○"/>
              <a:defRPr sz="1100">
                <a:solidFill>
                  <a:schemeClr val="lt1"/>
                </a:solidFill>
              </a:defRPr>
            </a:lvl5pPr>
            <a:lvl6pPr lvl="5" rtl="0" algn="ctr">
              <a:lnSpc>
                <a:spcPct val="100000"/>
              </a:lnSpc>
              <a:spcBef>
                <a:spcPts val="1600"/>
              </a:spcBef>
              <a:spcAft>
                <a:spcPts val="0"/>
              </a:spcAft>
              <a:buClr>
                <a:schemeClr val="lt1"/>
              </a:buClr>
              <a:buSzPts val="1100"/>
              <a:buFont typeface="Nunito Light"/>
              <a:buChar char="■"/>
              <a:defRPr sz="1100">
                <a:solidFill>
                  <a:schemeClr val="lt1"/>
                </a:solidFill>
              </a:defRPr>
            </a:lvl6pPr>
            <a:lvl7pPr lvl="6" rtl="0" algn="ctr">
              <a:lnSpc>
                <a:spcPct val="100000"/>
              </a:lnSpc>
              <a:spcBef>
                <a:spcPts val="1600"/>
              </a:spcBef>
              <a:spcAft>
                <a:spcPts val="0"/>
              </a:spcAft>
              <a:buClr>
                <a:schemeClr val="lt1"/>
              </a:buClr>
              <a:buSzPts val="1100"/>
              <a:buFont typeface="Nunito Light"/>
              <a:buChar char="●"/>
              <a:defRPr sz="1100">
                <a:solidFill>
                  <a:schemeClr val="lt1"/>
                </a:solidFill>
              </a:defRPr>
            </a:lvl7pPr>
            <a:lvl8pPr lvl="7" rtl="0" algn="ctr">
              <a:lnSpc>
                <a:spcPct val="100000"/>
              </a:lnSpc>
              <a:spcBef>
                <a:spcPts val="1600"/>
              </a:spcBef>
              <a:spcAft>
                <a:spcPts val="0"/>
              </a:spcAft>
              <a:buClr>
                <a:schemeClr val="lt1"/>
              </a:buClr>
              <a:buSzPts val="1100"/>
              <a:buFont typeface="Nunito Light"/>
              <a:buChar char="○"/>
              <a:defRPr sz="1100">
                <a:solidFill>
                  <a:schemeClr val="lt1"/>
                </a:solidFill>
              </a:defRPr>
            </a:lvl8pPr>
            <a:lvl9pPr lvl="8" rtl="0" algn="ctr">
              <a:lnSpc>
                <a:spcPct val="100000"/>
              </a:lnSpc>
              <a:spcBef>
                <a:spcPts val="1600"/>
              </a:spcBef>
              <a:spcAft>
                <a:spcPts val="1600"/>
              </a:spcAft>
              <a:buClr>
                <a:schemeClr val="lt1"/>
              </a:buClr>
              <a:buSzPts val="1100"/>
              <a:buFont typeface="Nunito Light"/>
              <a:buChar char="■"/>
              <a:defRPr sz="1100">
                <a:solidFill>
                  <a:schemeClr val="lt1"/>
                </a:solidFill>
              </a:defRPr>
            </a:lvl9pPr>
          </a:lstStyle>
          <a:p/>
        </p:txBody>
      </p:sp>
      <p:sp>
        <p:nvSpPr>
          <p:cNvPr id="172" name="Google Shape;172;p7"/>
          <p:cNvSpPr/>
          <p:nvPr>
            <p:ph idx="2" type="pic"/>
          </p:nvPr>
        </p:nvSpPr>
        <p:spPr>
          <a:xfrm>
            <a:off x="5452675" y="1014300"/>
            <a:ext cx="2978100" cy="3225900"/>
          </a:xfrm>
          <a:prstGeom prst="rect">
            <a:avLst/>
          </a:prstGeom>
          <a:noFill/>
          <a:ln cap="flat" cmpd="sng" w="9525">
            <a:solidFill>
              <a:schemeClr val="lt1"/>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173" name="Shape 173"/>
        <p:cNvGrpSpPr/>
        <p:nvPr/>
      </p:nvGrpSpPr>
      <p:grpSpPr>
        <a:xfrm>
          <a:off x="0" y="0"/>
          <a:ext cx="0" cy="0"/>
          <a:chOff x="0" y="0"/>
          <a:chExt cx="0" cy="0"/>
        </a:xfrm>
      </p:grpSpPr>
      <p:sp>
        <p:nvSpPr>
          <p:cNvPr id="174" name="Google Shape;174;p8"/>
          <p:cNvSpPr txBox="1"/>
          <p:nvPr>
            <p:ph type="title"/>
          </p:nvPr>
        </p:nvSpPr>
        <p:spPr>
          <a:xfrm>
            <a:off x="1848825" y="1307100"/>
            <a:ext cx="54462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175" name="Shape 175"/>
        <p:cNvGrpSpPr/>
        <p:nvPr/>
      </p:nvGrpSpPr>
      <p:grpSpPr>
        <a:xfrm>
          <a:off x="0" y="0"/>
          <a:ext cx="0" cy="0"/>
          <a:chOff x="0" y="0"/>
          <a:chExt cx="0" cy="0"/>
        </a:xfrm>
      </p:grpSpPr>
      <p:sp>
        <p:nvSpPr>
          <p:cNvPr id="176" name="Google Shape;176;p9"/>
          <p:cNvSpPr txBox="1"/>
          <p:nvPr>
            <p:ph type="title"/>
          </p:nvPr>
        </p:nvSpPr>
        <p:spPr>
          <a:xfrm>
            <a:off x="1459500" y="1189100"/>
            <a:ext cx="6225000" cy="1964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3500"/>
              <a:buNone/>
              <a:defRPr>
                <a:solidFill>
                  <a:schemeClr val="lt1"/>
                </a:solidFill>
              </a:defRPr>
            </a:lvl2pPr>
            <a:lvl3pPr lvl="2" rtl="0" algn="ctr">
              <a:spcBef>
                <a:spcPts val="0"/>
              </a:spcBef>
              <a:spcAft>
                <a:spcPts val="0"/>
              </a:spcAft>
              <a:buClr>
                <a:schemeClr val="lt1"/>
              </a:buClr>
              <a:buSzPts val="3500"/>
              <a:buNone/>
              <a:defRPr>
                <a:solidFill>
                  <a:schemeClr val="lt1"/>
                </a:solidFill>
              </a:defRPr>
            </a:lvl3pPr>
            <a:lvl4pPr lvl="3" rtl="0" algn="ctr">
              <a:spcBef>
                <a:spcPts val="0"/>
              </a:spcBef>
              <a:spcAft>
                <a:spcPts val="0"/>
              </a:spcAft>
              <a:buClr>
                <a:schemeClr val="lt1"/>
              </a:buClr>
              <a:buSzPts val="3500"/>
              <a:buNone/>
              <a:defRPr>
                <a:solidFill>
                  <a:schemeClr val="lt1"/>
                </a:solidFill>
              </a:defRPr>
            </a:lvl4pPr>
            <a:lvl5pPr lvl="4" rtl="0" algn="ctr">
              <a:spcBef>
                <a:spcPts val="0"/>
              </a:spcBef>
              <a:spcAft>
                <a:spcPts val="0"/>
              </a:spcAft>
              <a:buClr>
                <a:schemeClr val="lt1"/>
              </a:buClr>
              <a:buSzPts val="3500"/>
              <a:buNone/>
              <a:defRPr>
                <a:solidFill>
                  <a:schemeClr val="lt1"/>
                </a:solidFill>
              </a:defRPr>
            </a:lvl5pPr>
            <a:lvl6pPr lvl="5" rtl="0" algn="ctr">
              <a:spcBef>
                <a:spcPts val="0"/>
              </a:spcBef>
              <a:spcAft>
                <a:spcPts val="0"/>
              </a:spcAft>
              <a:buClr>
                <a:schemeClr val="lt1"/>
              </a:buClr>
              <a:buSzPts val="3500"/>
              <a:buNone/>
              <a:defRPr>
                <a:solidFill>
                  <a:schemeClr val="lt1"/>
                </a:solidFill>
              </a:defRPr>
            </a:lvl6pPr>
            <a:lvl7pPr lvl="6" rtl="0" algn="ctr">
              <a:spcBef>
                <a:spcPts val="0"/>
              </a:spcBef>
              <a:spcAft>
                <a:spcPts val="0"/>
              </a:spcAft>
              <a:buClr>
                <a:schemeClr val="lt1"/>
              </a:buClr>
              <a:buSzPts val="3500"/>
              <a:buNone/>
              <a:defRPr>
                <a:solidFill>
                  <a:schemeClr val="lt1"/>
                </a:solidFill>
              </a:defRPr>
            </a:lvl7pPr>
            <a:lvl8pPr lvl="7" rtl="0" algn="ctr">
              <a:spcBef>
                <a:spcPts val="0"/>
              </a:spcBef>
              <a:spcAft>
                <a:spcPts val="0"/>
              </a:spcAft>
              <a:buClr>
                <a:schemeClr val="lt1"/>
              </a:buClr>
              <a:buSzPts val="3500"/>
              <a:buNone/>
              <a:defRPr>
                <a:solidFill>
                  <a:schemeClr val="lt1"/>
                </a:solidFill>
              </a:defRPr>
            </a:lvl8pPr>
            <a:lvl9pPr lvl="8" rtl="0" algn="ctr">
              <a:spcBef>
                <a:spcPts val="0"/>
              </a:spcBef>
              <a:spcAft>
                <a:spcPts val="0"/>
              </a:spcAft>
              <a:buClr>
                <a:schemeClr val="lt1"/>
              </a:buClr>
              <a:buSzPts val="3500"/>
              <a:buNone/>
              <a:defRPr>
                <a:solidFill>
                  <a:schemeClr val="lt1"/>
                </a:solidFill>
              </a:defRPr>
            </a:lvl9pPr>
          </a:lstStyle>
          <a:p/>
        </p:txBody>
      </p:sp>
      <p:sp>
        <p:nvSpPr>
          <p:cNvPr id="177" name="Google Shape;177;p9"/>
          <p:cNvSpPr txBox="1"/>
          <p:nvPr>
            <p:ph idx="1" type="subTitle"/>
          </p:nvPr>
        </p:nvSpPr>
        <p:spPr>
          <a:xfrm>
            <a:off x="2135550" y="3153500"/>
            <a:ext cx="4872900" cy="80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100"/>
              <a:buNone/>
              <a:defRPr sz="11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1600"/>
              </a:spcBef>
              <a:spcAft>
                <a:spcPts val="0"/>
              </a:spcAft>
              <a:buClr>
                <a:schemeClr val="lt1"/>
              </a:buClr>
              <a:buSzPts val="1400"/>
              <a:buNone/>
              <a:defRPr>
                <a:solidFill>
                  <a:schemeClr val="lt1"/>
                </a:solidFill>
              </a:defRPr>
            </a:lvl3pPr>
            <a:lvl4pPr lvl="3" rtl="0" algn="ctr">
              <a:lnSpc>
                <a:spcPct val="100000"/>
              </a:lnSpc>
              <a:spcBef>
                <a:spcPts val="1600"/>
              </a:spcBef>
              <a:spcAft>
                <a:spcPts val="0"/>
              </a:spcAft>
              <a:buClr>
                <a:schemeClr val="lt1"/>
              </a:buClr>
              <a:buSzPts val="1400"/>
              <a:buNone/>
              <a:defRPr>
                <a:solidFill>
                  <a:schemeClr val="lt1"/>
                </a:solidFill>
              </a:defRPr>
            </a:lvl4pPr>
            <a:lvl5pPr lvl="4" rtl="0" algn="ctr">
              <a:lnSpc>
                <a:spcPct val="100000"/>
              </a:lnSpc>
              <a:spcBef>
                <a:spcPts val="1600"/>
              </a:spcBef>
              <a:spcAft>
                <a:spcPts val="0"/>
              </a:spcAft>
              <a:buClr>
                <a:schemeClr val="lt1"/>
              </a:buClr>
              <a:buSzPts val="1400"/>
              <a:buNone/>
              <a:defRPr>
                <a:solidFill>
                  <a:schemeClr val="lt1"/>
                </a:solidFill>
              </a:defRPr>
            </a:lvl5pPr>
            <a:lvl6pPr lvl="5" rtl="0" algn="ctr">
              <a:lnSpc>
                <a:spcPct val="100000"/>
              </a:lnSpc>
              <a:spcBef>
                <a:spcPts val="1600"/>
              </a:spcBef>
              <a:spcAft>
                <a:spcPts val="0"/>
              </a:spcAft>
              <a:buClr>
                <a:schemeClr val="lt1"/>
              </a:buClr>
              <a:buSzPts val="1400"/>
              <a:buNone/>
              <a:defRPr>
                <a:solidFill>
                  <a:schemeClr val="lt1"/>
                </a:solidFill>
              </a:defRPr>
            </a:lvl6pPr>
            <a:lvl7pPr lvl="6" rtl="0" algn="ctr">
              <a:lnSpc>
                <a:spcPct val="100000"/>
              </a:lnSpc>
              <a:spcBef>
                <a:spcPts val="1600"/>
              </a:spcBef>
              <a:spcAft>
                <a:spcPts val="0"/>
              </a:spcAft>
              <a:buClr>
                <a:schemeClr val="lt1"/>
              </a:buClr>
              <a:buSzPts val="1400"/>
              <a:buNone/>
              <a:defRPr>
                <a:solidFill>
                  <a:schemeClr val="lt1"/>
                </a:solidFill>
              </a:defRPr>
            </a:lvl7pPr>
            <a:lvl8pPr lvl="7" rtl="0" algn="ctr">
              <a:lnSpc>
                <a:spcPct val="100000"/>
              </a:lnSpc>
              <a:spcBef>
                <a:spcPts val="1600"/>
              </a:spcBef>
              <a:spcAft>
                <a:spcPts val="0"/>
              </a:spcAft>
              <a:buClr>
                <a:schemeClr val="lt1"/>
              </a:buClr>
              <a:buSzPts val="1400"/>
              <a:buNone/>
              <a:defRPr>
                <a:solidFill>
                  <a:schemeClr val="lt1"/>
                </a:solidFill>
              </a:defRPr>
            </a:lvl8pPr>
            <a:lvl9pPr lvl="8" rtl="0" algn="ctr">
              <a:lnSpc>
                <a:spcPct val="100000"/>
              </a:lnSpc>
              <a:spcBef>
                <a:spcPts val="1600"/>
              </a:spcBef>
              <a:spcAft>
                <a:spcPts val="1600"/>
              </a:spcAft>
              <a:buClr>
                <a:schemeClr val="lt1"/>
              </a:buClr>
              <a:buSzPts val="14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8" name="Shape 178"/>
        <p:cNvGrpSpPr/>
        <p:nvPr/>
      </p:nvGrpSpPr>
      <p:grpSpPr>
        <a:xfrm>
          <a:off x="0" y="0"/>
          <a:ext cx="0" cy="0"/>
          <a:chOff x="0" y="0"/>
          <a:chExt cx="0" cy="0"/>
        </a:xfrm>
      </p:grpSpPr>
      <p:sp>
        <p:nvSpPr>
          <p:cNvPr id="179" name="Google Shape;179;p10"/>
          <p:cNvSpPr/>
          <p:nvPr>
            <p:ph idx="2" type="pic"/>
          </p:nvPr>
        </p:nvSpPr>
        <p:spPr>
          <a:xfrm>
            <a:off x="0" y="0"/>
            <a:ext cx="9144000" cy="5143500"/>
          </a:xfrm>
          <a:prstGeom prst="rect">
            <a:avLst/>
          </a:prstGeom>
          <a:noFill/>
          <a:ln>
            <a:noFill/>
          </a:ln>
        </p:spPr>
      </p:sp>
      <p:sp>
        <p:nvSpPr>
          <p:cNvPr id="180" name="Google Shape;180;p10"/>
          <p:cNvSpPr txBox="1"/>
          <p:nvPr>
            <p:ph type="title"/>
          </p:nvPr>
        </p:nvSpPr>
        <p:spPr>
          <a:xfrm>
            <a:off x="1206750" y="3866775"/>
            <a:ext cx="6730500" cy="7203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dk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3500"/>
              <a:buFont typeface="Antonio"/>
              <a:buNone/>
              <a:defRPr b="1" sz="3500">
                <a:solidFill>
                  <a:schemeClr val="lt1"/>
                </a:solidFill>
                <a:latin typeface="Antonio"/>
                <a:ea typeface="Antonio"/>
                <a:cs typeface="Antonio"/>
                <a:sym typeface="Antonio"/>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Font typeface="Albert Sans"/>
              <a:buChar char="●"/>
              <a:defRPr>
                <a:solidFill>
                  <a:schemeClr val="lt1"/>
                </a:solidFill>
                <a:latin typeface="Albert Sans"/>
                <a:ea typeface="Albert Sans"/>
                <a:cs typeface="Albert Sans"/>
                <a:sym typeface="Albert Sans"/>
              </a:defRPr>
            </a:lvl1pPr>
            <a:lvl2pPr indent="-317500" lvl="1" marL="914400">
              <a:lnSpc>
                <a:spcPct val="115000"/>
              </a:lnSpc>
              <a:spcBef>
                <a:spcPts val="1600"/>
              </a:spcBef>
              <a:spcAft>
                <a:spcPts val="0"/>
              </a:spcAft>
              <a:buClr>
                <a:schemeClr val="lt1"/>
              </a:buClr>
              <a:buSzPts val="1400"/>
              <a:buFont typeface="Albert Sans"/>
              <a:buChar char="○"/>
              <a:defRPr>
                <a:solidFill>
                  <a:schemeClr val="lt1"/>
                </a:solidFill>
                <a:latin typeface="Albert Sans"/>
                <a:ea typeface="Albert Sans"/>
                <a:cs typeface="Albert Sans"/>
                <a:sym typeface="Albert Sans"/>
              </a:defRPr>
            </a:lvl2pPr>
            <a:lvl3pPr indent="-317500" lvl="2" marL="1371600">
              <a:lnSpc>
                <a:spcPct val="115000"/>
              </a:lnSpc>
              <a:spcBef>
                <a:spcPts val="1600"/>
              </a:spcBef>
              <a:spcAft>
                <a:spcPts val="0"/>
              </a:spcAft>
              <a:buClr>
                <a:schemeClr val="lt1"/>
              </a:buClr>
              <a:buSzPts val="1400"/>
              <a:buFont typeface="Albert Sans"/>
              <a:buChar char="■"/>
              <a:defRPr>
                <a:solidFill>
                  <a:schemeClr val="lt1"/>
                </a:solidFill>
                <a:latin typeface="Albert Sans"/>
                <a:ea typeface="Albert Sans"/>
                <a:cs typeface="Albert Sans"/>
                <a:sym typeface="Albert Sans"/>
              </a:defRPr>
            </a:lvl3pPr>
            <a:lvl4pPr indent="-317500" lvl="3" marL="1828800">
              <a:lnSpc>
                <a:spcPct val="115000"/>
              </a:lnSpc>
              <a:spcBef>
                <a:spcPts val="1600"/>
              </a:spcBef>
              <a:spcAft>
                <a:spcPts val="0"/>
              </a:spcAft>
              <a:buClr>
                <a:schemeClr val="lt1"/>
              </a:buClr>
              <a:buSzPts val="1400"/>
              <a:buFont typeface="Albert Sans"/>
              <a:buChar char="●"/>
              <a:defRPr>
                <a:solidFill>
                  <a:schemeClr val="lt1"/>
                </a:solidFill>
                <a:latin typeface="Albert Sans"/>
                <a:ea typeface="Albert Sans"/>
                <a:cs typeface="Albert Sans"/>
                <a:sym typeface="Albert Sans"/>
              </a:defRPr>
            </a:lvl4pPr>
            <a:lvl5pPr indent="-317500" lvl="4" marL="2286000">
              <a:lnSpc>
                <a:spcPct val="115000"/>
              </a:lnSpc>
              <a:spcBef>
                <a:spcPts val="1600"/>
              </a:spcBef>
              <a:spcAft>
                <a:spcPts val="0"/>
              </a:spcAft>
              <a:buClr>
                <a:schemeClr val="lt1"/>
              </a:buClr>
              <a:buSzPts val="1400"/>
              <a:buFont typeface="Albert Sans"/>
              <a:buChar char="○"/>
              <a:defRPr>
                <a:solidFill>
                  <a:schemeClr val="lt1"/>
                </a:solidFill>
                <a:latin typeface="Albert Sans"/>
                <a:ea typeface="Albert Sans"/>
                <a:cs typeface="Albert Sans"/>
                <a:sym typeface="Albert Sans"/>
              </a:defRPr>
            </a:lvl5pPr>
            <a:lvl6pPr indent="-317500" lvl="5" marL="2743200">
              <a:lnSpc>
                <a:spcPct val="115000"/>
              </a:lnSpc>
              <a:spcBef>
                <a:spcPts val="1600"/>
              </a:spcBef>
              <a:spcAft>
                <a:spcPts val="0"/>
              </a:spcAft>
              <a:buClr>
                <a:schemeClr val="lt1"/>
              </a:buClr>
              <a:buSzPts val="1400"/>
              <a:buFont typeface="Albert Sans"/>
              <a:buChar char="■"/>
              <a:defRPr>
                <a:solidFill>
                  <a:schemeClr val="lt1"/>
                </a:solidFill>
                <a:latin typeface="Albert Sans"/>
                <a:ea typeface="Albert Sans"/>
                <a:cs typeface="Albert Sans"/>
                <a:sym typeface="Albert Sans"/>
              </a:defRPr>
            </a:lvl6pPr>
            <a:lvl7pPr indent="-317500" lvl="6" marL="3200400">
              <a:lnSpc>
                <a:spcPct val="115000"/>
              </a:lnSpc>
              <a:spcBef>
                <a:spcPts val="1600"/>
              </a:spcBef>
              <a:spcAft>
                <a:spcPts val="0"/>
              </a:spcAft>
              <a:buClr>
                <a:schemeClr val="lt1"/>
              </a:buClr>
              <a:buSzPts val="1400"/>
              <a:buFont typeface="Albert Sans"/>
              <a:buChar char="●"/>
              <a:defRPr>
                <a:solidFill>
                  <a:schemeClr val="lt1"/>
                </a:solidFill>
                <a:latin typeface="Albert Sans"/>
                <a:ea typeface="Albert Sans"/>
                <a:cs typeface="Albert Sans"/>
                <a:sym typeface="Albert Sans"/>
              </a:defRPr>
            </a:lvl7pPr>
            <a:lvl8pPr indent="-317500" lvl="7" marL="3657600">
              <a:lnSpc>
                <a:spcPct val="115000"/>
              </a:lnSpc>
              <a:spcBef>
                <a:spcPts val="1600"/>
              </a:spcBef>
              <a:spcAft>
                <a:spcPts val="0"/>
              </a:spcAft>
              <a:buClr>
                <a:schemeClr val="lt1"/>
              </a:buClr>
              <a:buSzPts val="1400"/>
              <a:buFont typeface="Albert Sans"/>
              <a:buChar char="○"/>
              <a:defRPr>
                <a:solidFill>
                  <a:schemeClr val="lt1"/>
                </a:solidFill>
                <a:latin typeface="Albert Sans"/>
                <a:ea typeface="Albert Sans"/>
                <a:cs typeface="Albert Sans"/>
                <a:sym typeface="Albert Sans"/>
              </a:defRPr>
            </a:lvl8pPr>
            <a:lvl9pPr indent="-317500" lvl="8" marL="4114800">
              <a:lnSpc>
                <a:spcPct val="115000"/>
              </a:lnSpc>
              <a:spcBef>
                <a:spcPts val="1600"/>
              </a:spcBef>
              <a:spcAft>
                <a:spcPts val="1600"/>
              </a:spcAft>
              <a:buClr>
                <a:schemeClr val="lt1"/>
              </a:buClr>
              <a:buSzPts val="1400"/>
              <a:buFont typeface="Albert Sans"/>
              <a:buChar char="■"/>
              <a:defRPr>
                <a:solidFill>
                  <a:schemeClr val="lt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21" name="Shape 421"/>
        <p:cNvGrpSpPr/>
        <p:nvPr/>
      </p:nvGrpSpPr>
      <p:grpSpPr>
        <a:xfrm>
          <a:off x="0" y="0"/>
          <a:ext cx="0" cy="0"/>
          <a:chOff x="0" y="0"/>
          <a:chExt cx="0" cy="0"/>
        </a:xfrm>
      </p:grpSpPr>
      <p:sp>
        <p:nvSpPr>
          <p:cNvPr id="422" name="Google Shape;422;p2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23" name="Google Shape;423;p2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QP6Fy1XjbqtowJNoH95XHQ68zsepoC6TFnz7ySRuA08/copy" TargetMode="External"/><Relationship Id="rId5"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freepik.com/free-vector/gradient-abstract-wireframe-background_15628827.htm/?utm_source=slidesgo_template&amp;utm_medium=referral-link&amp;utm_campaign=sg_resources&amp;utm_content=freepik" TargetMode="Externa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freepik.com/free-vector/flat-abstract-wireframe-background_15517732.htm/?utm_source=slidesgo_template&amp;utm_medium=referral-link&amp;utm_campaign=sg_resources&amp;utm_content=freepik" TargetMode="External"/><Relationship Id="rId4" Type="http://schemas.openxmlformats.org/officeDocument/2006/relationships/hyperlink" Target="https://www.freepik.com/free-photo/multicolored-tie-dye-fabric-texture_10830870.htm/?utm_source=slidesgo_template&amp;utm_medium=referral-link&amp;utm_campaign=sg_resources&amp;utm_content=freepik" TargetMode="External"/><Relationship Id="rId5" Type="http://schemas.openxmlformats.org/officeDocument/2006/relationships/hyperlink" Target="https://www.freepik.com/free-photo/multicolored-tie-dye-fabric-texture_10830862.htm/?utm_source=slidesgo_template&amp;utm_medium=referral-link&amp;utm_campaign=sg_resources&amp;utm_content=freepik" TargetMode="External"/><Relationship Id="rId6" Type="http://schemas.openxmlformats.org/officeDocument/2006/relationships/hyperlink" Target="https://www.freepik.com/free-photo/tie-dye-background_13346192.htm/?utm_source=slidesgo_template&amp;utm_medium=referral-link&amp;utm_campaign=sg_resources&amp;utm_content=freepik" TargetMode="External"/><Relationship Id="rId7" Type="http://schemas.openxmlformats.org/officeDocument/2006/relationships/hyperlink" Target="https://www.freepik.com/free-photo/tie-dye-background_13346190.htm/?utm_source=slidesgo_template&amp;utm_medium=referral-link&amp;utm_campaign=sg_resources&amp;utm_content=freepik" TargetMode="External"/><Relationship Id="rId8" Type="http://schemas.openxmlformats.org/officeDocument/2006/relationships/hyperlink" Target="https://www.freepik.com/free-photo/tie-dye-background_13346174.htm/?utm_source=slidesgo_template&amp;utm_medium=referral-link&amp;utm_campaign=sg_resources&amp;utm_content=freepik"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 Id="rId3" Type="http://schemas.openxmlformats.org/officeDocument/2006/relationships/hyperlink" Target="http://bit.ly/2PfT4lq" TargetMode="External"/><Relationship Id="rId4" Type="http://schemas.openxmlformats.org/officeDocument/2006/relationships/slide" Target="/ppt/slides/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 Id="rId3" Type="http://schemas.openxmlformats.org/officeDocument/2006/relationships/hyperlink" Target="http://bit.ly/2PfT4lq" TargetMode="External"/><Relationship Id="rId4" Type="http://schemas.openxmlformats.org/officeDocument/2006/relationships/slide" Target="/ppt/slides/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 Id="rId3" Type="http://schemas.openxmlformats.org/officeDocument/2006/relationships/hyperlink" Target="https://fonts.google.com/specimen/Antonio" TargetMode="External"/><Relationship Id="rId4" Type="http://schemas.openxmlformats.org/officeDocument/2006/relationships/hyperlink" Target="https://fonts.google.com/specimen/Albert+Sans" TargetMode="External"/></Relationships>
</file>

<file path=ppt/slides/_rels/slide19.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0.xml"/><Relationship Id="rId2" Type="http://schemas.openxmlformats.org/officeDocument/2006/relationships/notesSlide" Target="../notesSlides/notesSlide19.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9.png"/><Relationship Id="rId14" Type="http://schemas.openxmlformats.org/officeDocument/2006/relationships/image" Target="../media/image8.png"/><Relationship Id="rId17" Type="http://schemas.openxmlformats.org/officeDocument/2006/relationships/image" Target="../media/image11.png"/><Relationship Id="rId16" Type="http://schemas.openxmlformats.org/officeDocument/2006/relationships/image" Target="../media/image13.png"/><Relationship Id="rId5"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1" Type="http://schemas.openxmlformats.org/officeDocument/2006/relationships/slide" Target="/ppt/slides/slide20.xml"/><Relationship Id="rId10" Type="http://schemas.openxmlformats.org/officeDocument/2006/relationships/slide" Target="/ppt/slides/slide26.xm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18.xml"/><Relationship Id="rId4" Type="http://schemas.openxmlformats.org/officeDocument/2006/relationships/slide" Target="/ppt/slides/slide15.xml"/><Relationship Id="rId9" Type="http://schemas.openxmlformats.org/officeDocument/2006/relationships/slide" Target="/ppt/slides/slide18.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15.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14.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14.xml"/><Relationship Id="rId8" Type="http://schemas.openxmlformats.org/officeDocument/2006/relationships/slide" Target="/ppt/slides/slide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 Id="rId3" Type="http://schemas.openxmlformats.org/officeDocument/2006/relationships/hyperlink" Target="https://bit.ly/2ZjL1p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 Id="rId3" Type="http://schemas.openxmlformats.org/officeDocument/2006/relationships/hyperlink" Target="https://workspace.google.com/marketplace/app/icons_for_slides_docs/381578326502"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3"/>
          <p:cNvSpPr txBox="1"/>
          <p:nvPr>
            <p:ph type="ctrTitle"/>
          </p:nvPr>
        </p:nvSpPr>
        <p:spPr>
          <a:xfrm>
            <a:off x="1247100" y="1429725"/>
            <a:ext cx="6649800" cy="199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Acid Wash Business Basic Template</a:t>
            </a:r>
            <a:endParaRPr/>
          </a:p>
        </p:txBody>
      </p:sp>
      <p:sp>
        <p:nvSpPr>
          <p:cNvPr id="432" name="Google Shape;432;p23"/>
          <p:cNvSpPr txBox="1"/>
          <p:nvPr>
            <p:ph idx="1" type="subTitle"/>
          </p:nvPr>
        </p:nvSpPr>
        <p:spPr>
          <a:xfrm>
            <a:off x="1247100" y="3464025"/>
            <a:ext cx="66498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433" name="Google Shape;433;p23"/>
          <p:cNvGrpSpPr/>
          <p:nvPr/>
        </p:nvGrpSpPr>
        <p:grpSpPr>
          <a:xfrm>
            <a:off x="4301034" y="508782"/>
            <a:ext cx="541931" cy="541931"/>
            <a:chOff x="3150772" y="1387443"/>
            <a:chExt cx="777185" cy="777185"/>
          </a:xfrm>
        </p:grpSpPr>
        <p:sp>
          <p:nvSpPr>
            <p:cNvPr id="434" name="Google Shape;434;p23"/>
            <p:cNvSpPr/>
            <p:nvPr/>
          </p:nvSpPr>
          <p:spPr>
            <a:xfrm rot="-4626375">
              <a:off x="3214978" y="1451649"/>
              <a:ext cx="648774" cy="648774"/>
            </a:xfrm>
            <a:custGeom>
              <a:rect b="b" l="l" r="r" t="t"/>
              <a:pathLst>
                <a:path extrusionOk="0" h="1015928" w="1015928">
                  <a:moveTo>
                    <a:pt x="1015928" y="507964"/>
                  </a:moveTo>
                  <a:cubicBezTo>
                    <a:pt x="1015928" y="788505"/>
                    <a:pt x="788505" y="1015928"/>
                    <a:pt x="507964" y="1015928"/>
                  </a:cubicBezTo>
                  <a:cubicBezTo>
                    <a:pt x="227423" y="1015928"/>
                    <a:pt x="0" y="788505"/>
                    <a:pt x="0" y="507964"/>
                  </a:cubicBezTo>
                  <a:cubicBezTo>
                    <a:pt x="0" y="227423"/>
                    <a:pt x="227423" y="0"/>
                    <a:pt x="507964" y="0"/>
                  </a:cubicBezTo>
                  <a:cubicBezTo>
                    <a:pt x="788505" y="0"/>
                    <a:pt x="1015928" y="227423"/>
                    <a:pt x="1015928"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 name="Google Shape;435;p23"/>
            <p:cNvSpPr/>
            <p:nvPr/>
          </p:nvSpPr>
          <p:spPr>
            <a:xfrm>
              <a:off x="3214973" y="1719646"/>
              <a:ext cx="650194" cy="111949"/>
            </a:xfrm>
            <a:custGeom>
              <a:rect b="b" l="l" r="r" t="t"/>
              <a:pathLst>
                <a:path extrusionOk="0" h="174920" w="1015928">
                  <a:moveTo>
                    <a:pt x="1015928" y="87460"/>
                  </a:moveTo>
                  <a:cubicBezTo>
                    <a:pt x="1015928" y="135763"/>
                    <a:pt x="788505" y="174921"/>
                    <a:pt x="507964" y="174921"/>
                  </a:cubicBezTo>
                  <a:cubicBezTo>
                    <a:pt x="227423" y="174921"/>
                    <a:pt x="0" y="135763"/>
                    <a:pt x="0" y="87460"/>
                  </a:cubicBezTo>
                  <a:cubicBezTo>
                    <a:pt x="0" y="39157"/>
                    <a:pt x="227423" y="0"/>
                    <a:pt x="507964" y="0"/>
                  </a:cubicBezTo>
                  <a:cubicBezTo>
                    <a:pt x="788505" y="0"/>
                    <a:pt x="1015928" y="39157"/>
                    <a:pt x="1015928" y="87460"/>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 name="Google Shape;436;p23"/>
            <p:cNvSpPr/>
            <p:nvPr/>
          </p:nvSpPr>
          <p:spPr>
            <a:xfrm>
              <a:off x="3352586" y="2007480"/>
              <a:ext cx="374763" cy="60950"/>
            </a:xfrm>
            <a:custGeom>
              <a:rect b="b" l="l" r="r" t="t"/>
              <a:pathLst>
                <a:path extrusionOk="0" h="95234" w="585567">
                  <a:moveTo>
                    <a:pt x="585568" y="47617"/>
                  </a:moveTo>
                  <a:cubicBezTo>
                    <a:pt x="585568" y="73925"/>
                    <a:pt x="454516" y="95235"/>
                    <a:pt x="292784" y="95235"/>
                  </a:cubicBezTo>
                  <a:cubicBezTo>
                    <a:pt x="131052" y="95235"/>
                    <a:pt x="0" y="73925"/>
                    <a:pt x="0" y="47617"/>
                  </a:cubicBezTo>
                  <a:cubicBezTo>
                    <a:pt x="0" y="21310"/>
                    <a:pt x="131052" y="0"/>
                    <a:pt x="292784" y="0"/>
                  </a:cubicBezTo>
                  <a:cubicBezTo>
                    <a:pt x="454516" y="0"/>
                    <a:pt x="585568" y="21310"/>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23"/>
            <p:cNvSpPr/>
            <p:nvPr/>
          </p:nvSpPr>
          <p:spPr>
            <a:xfrm>
              <a:off x="3254215" y="1880165"/>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23"/>
            <p:cNvSpPr/>
            <p:nvPr/>
          </p:nvSpPr>
          <p:spPr>
            <a:xfrm>
              <a:off x="3352586" y="1482772"/>
              <a:ext cx="374763" cy="60950"/>
            </a:xfrm>
            <a:custGeom>
              <a:rect b="b" l="l" r="r" t="t"/>
              <a:pathLst>
                <a:path extrusionOk="0" h="95234" w="585567">
                  <a:moveTo>
                    <a:pt x="585568" y="47617"/>
                  </a:moveTo>
                  <a:cubicBezTo>
                    <a:pt x="585568" y="73916"/>
                    <a:pt x="454484" y="95234"/>
                    <a:pt x="292784" y="95234"/>
                  </a:cubicBezTo>
                  <a:cubicBezTo>
                    <a:pt x="131084" y="95234"/>
                    <a:pt x="0" y="73916"/>
                    <a:pt x="0" y="47617"/>
                  </a:cubicBezTo>
                  <a:cubicBezTo>
                    <a:pt x="0" y="21319"/>
                    <a:pt x="131084" y="0"/>
                    <a:pt x="292784" y="0"/>
                  </a:cubicBezTo>
                  <a:cubicBezTo>
                    <a:pt x="454484" y="0"/>
                    <a:pt x="585568" y="21319"/>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23"/>
            <p:cNvSpPr/>
            <p:nvPr/>
          </p:nvSpPr>
          <p:spPr>
            <a:xfrm>
              <a:off x="3254215" y="1578037"/>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 name="Google Shape;440;p23"/>
            <p:cNvSpPr/>
            <p:nvPr/>
          </p:nvSpPr>
          <p:spPr>
            <a:xfrm>
              <a:off x="3317783" y="1450721"/>
              <a:ext cx="444420" cy="650194"/>
            </a:xfrm>
            <a:custGeom>
              <a:rect b="b" l="l" r="r" t="t"/>
              <a:pathLst>
                <a:path extrusionOk="0" h="1015928" w="694407">
                  <a:moveTo>
                    <a:pt x="694407" y="507964"/>
                  </a:moveTo>
                  <a:cubicBezTo>
                    <a:pt x="694407" y="788505"/>
                    <a:pt x="538959" y="1015928"/>
                    <a:pt x="347204" y="1015928"/>
                  </a:cubicBezTo>
                  <a:cubicBezTo>
                    <a:pt x="155448" y="1015928"/>
                    <a:pt x="0" y="788505"/>
                    <a:pt x="0" y="507964"/>
                  </a:cubicBezTo>
                  <a:cubicBezTo>
                    <a:pt x="0" y="227423"/>
                    <a:pt x="155448" y="0"/>
                    <a:pt x="347204" y="0"/>
                  </a:cubicBezTo>
                  <a:cubicBezTo>
                    <a:pt x="538959" y="0"/>
                    <a:pt x="694407" y="227423"/>
                    <a:pt x="694407"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23"/>
            <p:cNvSpPr/>
            <p:nvPr/>
          </p:nvSpPr>
          <p:spPr>
            <a:xfrm>
              <a:off x="3471155" y="1450721"/>
              <a:ext cx="137448" cy="650194"/>
            </a:xfrm>
            <a:custGeom>
              <a:rect b="b" l="l" r="r" t="t"/>
              <a:pathLst>
                <a:path extrusionOk="0" h="1015928" w="214763">
                  <a:moveTo>
                    <a:pt x="214764" y="507964"/>
                  </a:moveTo>
                  <a:cubicBezTo>
                    <a:pt x="214764" y="788505"/>
                    <a:pt x="166687" y="1015928"/>
                    <a:pt x="107382" y="1015928"/>
                  </a:cubicBezTo>
                  <a:cubicBezTo>
                    <a:pt x="48077" y="1015928"/>
                    <a:pt x="0" y="788505"/>
                    <a:pt x="0" y="507964"/>
                  </a:cubicBezTo>
                  <a:cubicBezTo>
                    <a:pt x="0" y="227423"/>
                    <a:pt x="48076" y="0"/>
                    <a:pt x="107382" y="0"/>
                  </a:cubicBezTo>
                  <a:cubicBezTo>
                    <a:pt x="166687" y="0"/>
                    <a:pt x="214764" y="227423"/>
                    <a:pt x="214764"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2" name="Google Shape;442;p23"/>
          <p:cNvGrpSpPr/>
          <p:nvPr/>
        </p:nvGrpSpPr>
        <p:grpSpPr>
          <a:xfrm>
            <a:off x="5077412" y="759781"/>
            <a:ext cx="119777" cy="119782"/>
            <a:chOff x="4156951" y="2233804"/>
            <a:chExt cx="49799" cy="49799"/>
          </a:xfrm>
        </p:grpSpPr>
        <p:sp>
          <p:nvSpPr>
            <p:cNvPr id="443" name="Google Shape;443;p23"/>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23"/>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pic>
        <p:nvPicPr>
          <p:cNvPr id="445" name="Google Shape;445;p23"/>
          <p:cNvPicPr preferRelativeResize="0"/>
          <p:nvPr/>
        </p:nvPicPr>
        <p:blipFill rotWithShape="1">
          <a:blip r:embed="rId3">
            <a:alphaModFix/>
          </a:blip>
          <a:srcRect b="9458" l="8285" r="34054" t="31499"/>
          <a:stretch/>
        </p:blipFill>
        <p:spPr>
          <a:xfrm>
            <a:off x="7595725" y="-167250"/>
            <a:ext cx="1711427" cy="1682301"/>
          </a:xfrm>
          <a:prstGeom prst="rect">
            <a:avLst/>
          </a:prstGeom>
          <a:noFill/>
          <a:ln>
            <a:noFill/>
          </a:ln>
        </p:spPr>
      </p:pic>
      <p:pic>
        <p:nvPicPr>
          <p:cNvPr id="446" name="Google Shape;446;p23"/>
          <p:cNvPicPr preferRelativeResize="0"/>
          <p:nvPr/>
        </p:nvPicPr>
        <p:blipFill rotWithShape="1">
          <a:blip r:embed="rId4">
            <a:alphaModFix/>
          </a:blip>
          <a:srcRect b="-1931" l="-7317" r="44074" t="26482"/>
          <a:stretch/>
        </p:blipFill>
        <p:spPr>
          <a:xfrm>
            <a:off x="-385725" y="3596063"/>
            <a:ext cx="1785000" cy="1786500"/>
          </a:xfrm>
          <a:prstGeom prst="ellipse">
            <a:avLst/>
          </a:prstGeom>
          <a:noFill/>
          <a:ln>
            <a:noFill/>
          </a:ln>
        </p:spPr>
      </p:pic>
      <p:grpSp>
        <p:nvGrpSpPr>
          <p:cNvPr id="447" name="Google Shape;447;p23"/>
          <p:cNvGrpSpPr/>
          <p:nvPr/>
        </p:nvGrpSpPr>
        <p:grpSpPr>
          <a:xfrm>
            <a:off x="3946812" y="759781"/>
            <a:ext cx="119777" cy="119782"/>
            <a:chOff x="4156951" y="2233804"/>
            <a:chExt cx="49799" cy="49799"/>
          </a:xfrm>
        </p:grpSpPr>
        <p:sp>
          <p:nvSpPr>
            <p:cNvPr id="448" name="Google Shape;448;p23"/>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23"/>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cxnSp>
        <p:nvCxnSpPr>
          <p:cNvPr id="450" name="Google Shape;450;p23"/>
          <p:cNvCxnSpPr/>
          <p:nvPr/>
        </p:nvCxnSpPr>
        <p:spPr>
          <a:xfrm>
            <a:off x="2293950" y="3421875"/>
            <a:ext cx="4556100" cy="0"/>
          </a:xfrm>
          <a:prstGeom prst="straightConnector1">
            <a:avLst/>
          </a:prstGeom>
          <a:noFill/>
          <a:ln cap="flat" cmpd="sng" w="19050">
            <a:solidFill>
              <a:schemeClr val="lt1"/>
            </a:solidFill>
            <a:prstDash val="dot"/>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pic>
        <p:nvPicPr>
          <p:cNvPr id="640" name="Google Shape;640;p32"/>
          <p:cNvPicPr preferRelativeResize="0"/>
          <p:nvPr>
            <p:ph idx="2" type="pic"/>
          </p:nvPr>
        </p:nvPicPr>
        <p:blipFill rotWithShape="1">
          <a:blip r:embed="rId3">
            <a:alphaModFix/>
          </a:blip>
          <a:srcRect b="22206" l="-19158" r="-19172" t="22206"/>
          <a:stretch/>
        </p:blipFill>
        <p:spPr>
          <a:xfrm>
            <a:off x="0" y="0"/>
            <a:ext cx="9143999" cy="5143501"/>
          </a:xfrm>
          <a:prstGeom prst="rect">
            <a:avLst/>
          </a:prstGeom>
        </p:spPr>
      </p:pic>
      <p:pic>
        <p:nvPicPr>
          <p:cNvPr id="641" name="Google Shape;641;p32"/>
          <p:cNvPicPr preferRelativeResize="0"/>
          <p:nvPr/>
        </p:nvPicPr>
        <p:blipFill rotWithShape="1">
          <a:blip r:embed="rId4">
            <a:alphaModFix/>
          </a:blip>
          <a:srcRect b="9462" l="8286" r="9096" t="10754"/>
          <a:stretch/>
        </p:blipFill>
        <p:spPr>
          <a:xfrm>
            <a:off x="-607925" y="3072637"/>
            <a:ext cx="2452198" cy="2273276"/>
          </a:xfrm>
          <a:prstGeom prst="rect">
            <a:avLst/>
          </a:prstGeom>
          <a:noFill/>
          <a:ln>
            <a:noFill/>
          </a:ln>
        </p:spPr>
      </p:pic>
      <p:sp>
        <p:nvSpPr>
          <p:cNvPr id="642" name="Google Shape;642;p32"/>
          <p:cNvSpPr txBox="1"/>
          <p:nvPr>
            <p:ph type="title"/>
          </p:nvPr>
        </p:nvSpPr>
        <p:spPr>
          <a:xfrm>
            <a:off x="1206750" y="3866775"/>
            <a:ext cx="6730500" cy="72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pic>
        <p:nvPicPr>
          <p:cNvPr id="643" name="Google Shape;643;p32"/>
          <p:cNvPicPr preferRelativeResize="0"/>
          <p:nvPr/>
        </p:nvPicPr>
        <p:blipFill rotWithShape="1">
          <a:blip r:embed="rId5">
            <a:alphaModFix/>
          </a:blip>
          <a:srcRect b="-1931" l="-7317" r="44074" t="26482"/>
          <a:stretch/>
        </p:blipFill>
        <p:spPr>
          <a:xfrm rot="10800000">
            <a:off x="7715551" y="-264637"/>
            <a:ext cx="1785000" cy="1786500"/>
          </a:xfrm>
          <a:prstGeom prst="ellipse">
            <a:avLst/>
          </a:prstGeom>
          <a:noFill/>
          <a:ln>
            <a:noFill/>
          </a:ln>
        </p:spPr>
      </p:pic>
      <p:grpSp>
        <p:nvGrpSpPr>
          <p:cNvPr id="644" name="Google Shape;644;p32"/>
          <p:cNvGrpSpPr/>
          <p:nvPr/>
        </p:nvGrpSpPr>
        <p:grpSpPr>
          <a:xfrm>
            <a:off x="8171124" y="2927682"/>
            <a:ext cx="541931" cy="1676324"/>
            <a:chOff x="8171124" y="2927682"/>
            <a:chExt cx="541931" cy="1676324"/>
          </a:xfrm>
        </p:grpSpPr>
        <p:grpSp>
          <p:nvGrpSpPr>
            <p:cNvPr id="645" name="Google Shape;645;p32"/>
            <p:cNvGrpSpPr/>
            <p:nvPr/>
          </p:nvGrpSpPr>
          <p:grpSpPr>
            <a:xfrm>
              <a:off x="8171124" y="2927682"/>
              <a:ext cx="541931" cy="541931"/>
              <a:chOff x="3150772" y="1387443"/>
              <a:chExt cx="777185" cy="777185"/>
            </a:xfrm>
          </p:grpSpPr>
          <p:sp>
            <p:nvSpPr>
              <p:cNvPr id="646" name="Google Shape;646;p32"/>
              <p:cNvSpPr/>
              <p:nvPr/>
            </p:nvSpPr>
            <p:spPr>
              <a:xfrm rot="-4626375">
                <a:off x="3214978" y="1451649"/>
                <a:ext cx="648774" cy="648774"/>
              </a:xfrm>
              <a:custGeom>
                <a:rect b="b" l="l" r="r" t="t"/>
                <a:pathLst>
                  <a:path extrusionOk="0" h="1015928" w="1015928">
                    <a:moveTo>
                      <a:pt x="1015928" y="507964"/>
                    </a:moveTo>
                    <a:cubicBezTo>
                      <a:pt x="1015928" y="788505"/>
                      <a:pt x="788505" y="1015928"/>
                      <a:pt x="507964" y="1015928"/>
                    </a:cubicBezTo>
                    <a:cubicBezTo>
                      <a:pt x="227423" y="1015928"/>
                      <a:pt x="0" y="788505"/>
                      <a:pt x="0" y="507964"/>
                    </a:cubicBezTo>
                    <a:cubicBezTo>
                      <a:pt x="0" y="227423"/>
                      <a:pt x="227423" y="0"/>
                      <a:pt x="507964" y="0"/>
                    </a:cubicBezTo>
                    <a:cubicBezTo>
                      <a:pt x="788505" y="0"/>
                      <a:pt x="1015928" y="227423"/>
                      <a:pt x="1015928"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32"/>
              <p:cNvSpPr/>
              <p:nvPr/>
            </p:nvSpPr>
            <p:spPr>
              <a:xfrm>
                <a:off x="3214973" y="1719646"/>
                <a:ext cx="650194" cy="111949"/>
              </a:xfrm>
              <a:custGeom>
                <a:rect b="b" l="l" r="r" t="t"/>
                <a:pathLst>
                  <a:path extrusionOk="0" h="174920" w="1015928">
                    <a:moveTo>
                      <a:pt x="1015928" y="87460"/>
                    </a:moveTo>
                    <a:cubicBezTo>
                      <a:pt x="1015928" y="135763"/>
                      <a:pt x="788505" y="174921"/>
                      <a:pt x="507964" y="174921"/>
                    </a:cubicBezTo>
                    <a:cubicBezTo>
                      <a:pt x="227423" y="174921"/>
                      <a:pt x="0" y="135763"/>
                      <a:pt x="0" y="87460"/>
                    </a:cubicBezTo>
                    <a:cubicBezTo>
                      <a:pt x="0" y="39157"/>
                      <a:pt x="227423" y="0"/>
                      <a:pt x="507964" y="0"/>
                    </a:cubicBezTo>
                    <a:cubicBezTo>
                      <a:pt x="788505" y="0"/>
                      <a:pt x="1015928" y="39157"/>
                      <a:pt x="1015928" y="87460"/>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32"/>
              <p:cNvSpPr/>
              <p:nvPr/>
            </p:nvSpPr>
            <p:spPr>
              <a:xfrm>
                <a:off x="3352586" y="2007480"/>
                <a:ext cx="374763" cy="60950"/>
              </a:xfrm>
              <a:custGeom>
                <a:rect b="b" l="l" r="r" t="t"/>
                <a:pathLst>
                  <a:path extrusionOk="0" h="95234" w="585567">
                    <a:moveTo>
                      <a:pt x="585568" y="47617"/>
                    </a:moveTo>
                    <a:cubicBezTo>
                      <a:pt x="585568" y="73925"/>
                      <a:pt x="454516" y="95235"/>
                      <a:pt x="292784" y="95235"/>
                    </a:cubicBezTo>
                    <a:cubicBezTo>
                      <a:pt x="131052" y="95235"/>
                      <a:pt x="0" y="73925"/>
                      <a:pt x="0" y="47617"/>
                    </a:cubicBezTo>
                    <a:cubicBezTo>
                      <a:pt x="0" y="21310"/>
                      <a:pt x="131052" y="0"/>
                      <a:pt x="292784" y="0"/>
                    </a:cubicBezTo>
                    <a:cubicBezTo>
                      <a:pt x="454516" y="0"/>
                      <a:pt x="585568" y="21310"/>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9" name="Google Shape;649;p32"/>
              <p:cNvSpPr/>
              <p:nvPr/>
            </p:nvSpPr>
            <p:spPr>
              <a:xfrm>
                <a:off x="3254215" y="1880165"/>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0" name="Google Shape;650;p32"/>
              <p:cNvSpPr/>
              <p:nvPr/>
            </p:nvSpPr>
            <p:spPr>
              <a:xfrm>
                <a:off x="3352586" y="1482772"/>
                <a:ext cx="374763" cy="60950"/>
              </a:xfrm>
              <a:custGeom>
                <a:rect b="b" l="l" r="r" t="t"/>
                <a:pathLst>
                  <a:path extrusionOk="0" h="95234" w="585567">
                    <a:moveTo>
                      <a:pt x="585568" y="47617"/>
                    </a:moveTo>
                    <a:cubicBezTo>
                      <a:pt x="585568" y="73916"/>
                      <a:pt x="454484" y="95234"/>
                      <a:pt x="292784" y="95234"/>
                    </a:cubicBezTo>
                    <a:cubicBezTo>
                      <a:pt x="131084" y="95234"/>
                      <a:pt x="0" y="73916"/>
                      <a:pt x="0" y="47617"/>
                    </a:cubicBezTo>
                    <a:cubicBezTo>
                      <a:pt x="0" y="21319"/>
                      <a:pt x="131084" y="0"/>
                      <a:pt x="292784" y="0"/>
                    </a:cubicBezTo>
                    <a:cubicBezTo>
                      <a:pt x="454484" y="0"/>
                      <a:pt x="585568" y="21319"/>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32"/>
              <p:cNvSpPr/>
              <p:nvPr/>
            </p:nvSpPr>
            <p:spPr>
              <a:xfrm>
                <a:off x="3254215" y="1578037"/>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32"/>
              <p:cNvSpPr/>
              <p:nvPr/>
            </p:nvSpPr>
            <p:spPr>
              <a:xfrm>
                <a:off x="3317783" y="1450721"/>
                <a:ext cx="444420" cy="650194"/>
              </a:xfrm>
              <a:custGeom>
                <a:rect b="b" l="l" r="r" t="t"/>
                <a:pathLst>
                  <a:path extrusionOk="0" h="1015928" w="694407">
                    <a:moveTo>
                      <a:pt x="694407" y="507964"/>
                    </a:moveTo>
                    <a:cubicBezTo>
                      <a:pt x="694407" y="788505"/>
                      <a:pt x="538959" y="1015928"/>
                      <a:pt x="347204" y="1015928"/>
                    </a:cubicBezTo>
                    <a:cubicBezTo>
                      <a:pt x="155448" y="1015928"/>
                      <a:pt x="0" y="788505"/>
                      <a:pt x="0" y="507964"/>
                    </a:cubicBezTo>
                    <a:cubicBezTo>
                      <a:pt x="0" y="227423"/>
                      <a:pt x="155448" y="0"/>
                      <a:pt x="347204" y="0"/>
                    </a:cubicBezTo>
                    <a:cubicBezTo>
                      <a:pt x="538959" y="0"/>
                      <a:pt x="694407" y="227423"/>
                      <a:pt x="694407"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32"/>
              <p:cNvSpPr/>
              <p:nvPr/>
            </p:nvSpPr>
            <p:spPr>
              <a:xfrm>
                <a:off x="3471155" y="1450721"/>
                <a:ext cx="137448" cy="650194"/>
              </a:xfrm>
              <a:custGeom>
                <a:rect b="b" l="l" r="r" t="t"/>
                <a:pathLst>
                  <a:path extrusionOk="0" h="1015928" w="214763">
                    <a:moveTo>
                      <a:pt x="214764" y="507964"/>
                    </a:moveTo>
                    <a:cubicBezTo>
                      <a:pt x="214764" y="788505"/>
                      <a:pt x="166687" y="1015928"/>
                      <a:pt x="107382" y="1015928"/>
                    </a:cubicBezTo>
                    <a:cubicBezTo>
                      <a:pt x="48077" y="1015928"/>
                      <a:pt x="0" y="788505"/>
                      <a:pt x="0" y="507964"/>
                    </a:cubicBezTo>
                    <a:cubicBezTo>
                      <a:pt x="0" y="227423"/>
                      <a:pt x="48076" y="0"/>
                      <a:pt x="107382" y="0"/>
                    </a:cubicBezTo>
                    <a:cubicBezTo>
                      <a:pt x="166687" y="0"/>
                      <a:pt x="214764" y="227423"/>
                      <a:pt x="214764"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54" name="Google Shape;654;p32"/>
            <p:cNvGrpSpPr/>
            <p:nvPr/>
          </p:nvGrpSpPr>
          <p:grpSpPr>
            <a:xfrm rot="10800000">
              <a:off x="8307677" y="3730798"/>
              <a:ext cx="268817" cy="873208"/>
              <a:chOff x="2810828" y="2003412"/>
              <a:chExt cx="111765" cy="363035"/>
            </a:xfrm>
          </p:grpSpPr>
          <p:sp>
            <p:nvSpPr>
              <p:cNvPr id="655" name="Google Shape;655;p32"/>
              <p:cNvSpPr/>
              <p:nvPr/>
            </p:nvSpPr>
            <p:spPr>
              <a:xfrm>
                <a:off x="2878969"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6" name="Google Shape;656;p32"/>
              <p:cNvSpPr/>
              <p:nvPr/>
            </p:nvSpPr>
            <p:spPr>
              <a:xfrm>
                <a:off x="2810828"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57" name="Google Shape;657;p32"/>
          <p:cNvGrpSpPr/>
          <p:nvPr/>
        </p:nvGrpSpPr>
        <p:grpSpPr>
          <a:xfrm>
            <a:off x="491465" y="508774"/>
            <a:ext cx="442631" cy="1474685"/>
            <a:chOff x="491465" y="508774"/>
            <a:chExt cx="442631" cy="1474685"/>
          </a:xfrm>
        </p:grpSpPr>
        <p:grpSp>
          <p:nvGrpSpPr>
            <p:cNvPr id="658" name="Google Shape;658;p32"/>
            <p:cNvGrpSpPr/>
            <p:nvPr/>
          </p:nvGrpSpPr>
          <p:grpSpPr>
            <a:xfrm rot="10800000">
              <a:off x="491465" y="1540795"/>
              <a:ext cx="442631" cy="442664"/>
              <a:chOff x="4263401" y="2501219"/>
              <a:chExt cx="323466" cy="323467"/>
            </a:xfrm>
          </p:grpSpPr>
          <p:sp>
            <p:nvSpPr>
              <p:cNvPr id="659" name="Google Shape;659;p32"/>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0" name="Google Shape;660;p32"/>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1" name="Google Shape;661;p32"/>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32"/>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3" name="Google Shape;663;p32"/>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4" name="Google Shape;664;p32"/>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5" name="Google Shape;665;p32"/>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6" name="Google Shape;666;p32"/>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32"/>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32"/>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32"/>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32"/>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32"/>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2" name="Google Shape;672;p32"/>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32"/>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32"/>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75" name="Google Shape;675;p32"/>
            <p:cNvGrpSpPr/>
            <p:nvPr/>
          </p:nvGrpSpPr>
          <p:grpSpPr>
            <a:xfrm rot="10800000">
              <a:off x="566869" y="508774"/>
              <a:ext cx="291813" cy="810088"/>
              <a:chOff x="2785869" y="4075034"/>
              <a:chExt cx="202732" cy="562795"/>
            </a:xfrm>
          </p:grpSpPr>
          <p:sp>
            <p:nvSpPr>
              <p:cNvPr id="676" name="Google Shape;676;p32"/>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32"/>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32"/>
              <p:cNvSpPr/>
              <p:nvPr/>
            </p:nvSpPr>
            <p:spPr>
              <a:xfrm>
                <a:off x="2785869" y="4356472"/>
                <a:ext cx="202732" cy="140564"/>
              </a:xfrm>
              <a:custGeom>
                <a:rect b="b" l="l" r="r" t="t"/>
                <a:pathLst>
                  <a:path extrusionOk="0" h="131676" w="189913">
                    <a:moveTo>
                      <a:pt x="94957" y="131676"/>
                    </a:moveTo>
                    <a:lnTo>
                      <a:pt x="189914" y="131676"/>
                    </a:lnTo>
                    <a:lnTo>
                      <a:pt x="94957" y="0"/>
                    </a:lnTo>
                    <a:lnTo>
                      <a:pt x="0" y="131676"/>
                    </a:lnTo>
                    <a:lnTo>
                      <a:pt x="94957" y="13167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32"/>
              <p:cNvSpPr/>
              <p:nvPr/>
            </p:nvSpPr>
            <p:spPr>
              <a:xfrm>
                <a:off x="2785869" y="4497191"/>
                <a:ext cx="202732" cy="140639"/>
              </a:xfrm>
              <a:custGeom>
                <a:rect b="b" l="l" r="r" t="t"/>
                <a:pathLst>
                  <a:path extrusionOk="0" h="131746" w="189913">
                    <a:moveTo>
                      <a:pt x="189914" y="131746"/>
                    </a:moveTo>
                    <a:lnTo>
                      <a:pt x="94957" y="0"/>
                    </a:lnTo>
                    <a:lnTo>
                      <a:pt x="0" y="131746"/>
                    </a:lnTo>
                    <a:lnTo>
                      <a:pt x="189914" y="13174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Long text slide</a:t>
            </a:r>
            <a:endParaRPr/>
          </a:p>
        </p:txBody>
      </p:sp>
      <p:sp>
        <p:nvSpPr>
          <p:cNvPr id="685" name="Google Shape;685;p33"/>
          <p:cNvSpPr txBox="1"/>
          <p:nvPr>
            <p:ph idx="1" type="subTitle"/>
          </p:nvPr>
        </p:nvSpPr>
        <p:spPr>
          <a:xfrm>
            <a:off x="3900300" y="1202600"/>
            <a:ext cx="4523700" cy="231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a:p>
            <a:pPr indent="0" lvl="0" marL="0" rtl="0" algn="l">
              <a:spcBef>
                <a:spcPts val="0"/>
              </a:spcBef>
              <a:spcAft>
                <a:spcPts val="0"/>
              </a:spcAft>
              <a:buNone/>
            </a:pPr>
            <a:r>
              <a:t/>
            </a:r>
            <a:endParaRPr/>
          </a:p>
        </p:txBody>
      </p:sp>
      <p:sp>
        <p:nvSpPr>
          <p:cNvPr id="686" name="Google Shape;686;p33"/>
          <p:cNvSpPr txBox="1"/>
          <p:nvPr>
            <p:ph idx="2" type="subTitle"/>
          </p:nvPr>
        </p:nvSpPr>
        <p:spPr>
          <a:xfrm>
            <a:off x="720000" y="1202600"/>
            <a:ext cx="3111900" cy="34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a:p>
            <a:pPr indent="0" lvl="0" marL="0" rtl="0" algn="l">
              <a:spcBef>
                <a:spcPts val="0"/>
              </a:spcBef>
              <a:spcAft>
                <a:spcPts val="0"/>
              </a:spcAft>
              <a:buNone/>
            </a:pPr>
            <a:r>
              <a:t/>
            </a:r>
            <a:endParaRPr/>
          </a:p>
        </p:txBody>
      </p:sp>
      <p:pic>
        <p:nvPicPr>
          <p:cNvPr id="687" name="Google Shape;687;p33"/>
          <p:cNvPicPr preferRelativeResize="0"/>
          <p:nvPr/>
        </p:nvPicPr>
        <p:blipFill rotWithShape="1">
          <a:blip r:embed="rId3">
            <a:alphaModFix/>
          </a:blip>
          <a:srcRect b="-1931" l="-7317" r="44074" t="26482"/>
          <a:stretch/>
        </p:blipFill>
        <p:spPr>
          <a:xfrm rot="-5400000">
            <a:off x="7627073" y="3708666"/>
            <a:ext cx="1785000" cy="1786500"/>
          </a:xfrm>
          <a:prstGeom prst="ellipse">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this graph</a:t>
            </a:r>
            <a:endParaRPr/>
          </a:p>
        </p:txBody>
      </p:sp>
      <p:sp>
        <p:nvSpPr>
          <p:cNvPr id="693" name="Google Shape;693;p34"/>
          <p:cNvSpPr txBox="1"/>
          <p:nvPr/>
        </p:nvSpPr>
        <p:spPr>
          <a:xfrm>
            <a:off x="720000" y="4344300"/>
            <a:ext cx="7704000" cy="25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latin typeface="Albert Sans"/>
                <a:ea typeface="Albert Sans"/>
                <a:cs typeface="Albert Sans"/>
                <a:sym typeface="Albert Sans"/>
              </a:rPr>
              <a:t>Follow the link in the graph to modify its data and then paste the new one here. </a:t>
            </a:r>
            <a:r>
              <a:rPr b="1" lang="en" sz="900" u="sng">
                <a:solidFill>
                  <a:schemeClr val="lt1"/>
                </a:solidFill>
                <a:latin typeface="Albert Sans"/>
                <a:ea typeface="Albert Sans"/>
                <a:cs typeface="Albert Sans"/>
                <a:sym typeface="Albert Sans"/>
                <a:hlinkClick r:id="rId3">
                  <a:extLst>
                    <a:ext uri="{A12FA001-AC4F-418D-AE19-62706E023703}">
                      <ahyp:hlinkClr val="tx"/>
                    </a:ext>
                  </a:extLst>
                </a:hlinkClick>
              </a:rPr>
              <a:t>For more info, click here</a:t>
            </a:r>
            <a:endParaRPr b="1" sz="900" u="sng">
              <a:solidFill>
                <a:schemeClr val="lt1"/>
              </a:solidFill>
              <a:latin typeface="Albert Sans"/>
              <a:ea typeface="Albert Sans"/>
              <a:cs typeface="Albert Sans"/>
              <a:sym typeface="Albert Sans"/>
            </a:endParaRPr>
          </a:p>
        </p:txBody>
      </p:sp>
      <p:pic>
        <p:nvPicPr>
          <p:cNvPr id="694" name="Google Shape;694;p34" title="Chart">
            <a:hlinkClick r:id="rId4"/>
          </p:cNvPr>
          <p:cNvPicPr preferRelativeResize="0"/>
          <p:nvPr/>
        </p:nvPicPr>
        <p:blipFill>
          <a:blip r:embed="rId5">
            <a:alphaModFix/>
          </a:blip>
          <a:stretch>
            <a:fillRect/>
          </a:stretch>
        </p:blipFill>
        <p:spPr>
          <a:xfrm>
            <a:off x="720000" y="1645450"/>
            <a:ext cx="4132749" cy="2555426"/>
          </a:xfrm>
          <a:prstGeom prst="rect">
            <a:avLst/>
          </a:prstGeom>
          <a:noFill/>
          <a:ln>
            <a:noFill/>
          </a:ln>
        </p:spPr>
      </p:pic>
      <p:graphicFrame>
        <p:nvGraphicFramePr>
          <p:cNvPr id="695" name="Google Shape;695;p34"/>
          <p:cNvGraphicFramePr/>
          <p:nvPr/>
        </p:nvGraphicFramePr>
        <p:xfrm>
          <a:off x="5172350" y="1802925"/>
          <a:ext cx="3000000" cy="3000000"/>
        </p:xfrm>
        <a:graphic>
          <a:graphicData uri="http://schemas.openxmlformats.org/drawingml/2006/table">
            <a:tbl>
              <a:tblPr>
                <a:noFill/>
                <a:tableStyleId>{C96AF591-E35E-4B29-8F1D-8FB18064248E}</a:tableStyleId>
              </a:tblPr>
              <a:tblGrid>
                <a:gridCol w="1044300"/>
                <a:gridCol w="2207350"/>
              </a:tblGrid>
              <a:tr h="532875">
                <a:tc>
                  <a:txBody>
                    <a:bodyPr/>
                    <a:lstStyle/>
                    <a:p>
                      <a:pPr indent="0" lvl="0" marL="0" rtl="0" algn="ctr">
                        <a:spcBef>
                          <a:spcPts val="0"/>
                        </a:spcBef>
                        <a:spcAft>
                          <a:spcPts val="0"/>
                        </a:spcAft>
                        <a:buNone/>
                      </a:pPr>
                      <a:r>
                        <a:rPr b="1" lang="en" sz="2000">
                          <a:solidFill>
                            <a:schemeClr val="lt1"/>
                          </a:solidFill>
                          <a:latin typeface="Antonio"/>
                          <a:ea typeface="Antonio"/>
                          <a:cs typeface="Antonio"/>
                          <a:sym typeface="Antonio"/>
                        </a:rPr>
                        <a:t>70%</a:t>
                      </a:r>
                      <a:endParaRPr b="1" sz="2000">
                        <a:solidFill>
                          <a:schemeClr val="lt1"/>
                        </a:solidFill>
                        <a:latin typeface="Antonio"/>
                        <a:ea typeface="Antonio"/>
                        <a:cs typeface="Antonio"/>
                        <a:sym typeface="Antoni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50000"/>
                      </a:srgbClr>
                    </a:solidFill>
                  </a:tcPr>
                </a:tc>
                <a:tc>
                  <a:txBody>
                    <a:bodyPr/>
                    <a:lstStyle/>
                    <a:p>
                      <a:pPr indent="0" lvl="0" marL="0" rtl="0" algn="l">
                        <a:spcBef>
                          <a:spcPts val="0"/>
                        </a:spcBef>
                        <a:spcAft>
                          <a:spcPts val="0"/>
                        </a:spcAft>
                        <a:buNone/>
                      </a:pPr>
                      <a:r>
                        <a:rPr lang="en" sz="1100">
                          <a:solidFill>
                            <a:schemeClr val="lt1"/>
                          </a:solidFill>
                          <a:latin typeface="Albert Sans"/>
                          <a:ea typeface="Albert Sans"/>
                          <a:cs typeface="Albert Sans"/>
                          <a:sym typeface="Albert Sans"/>
                        </a:rPr>
                        <a:t>Despite being red, Mars is a very cold place</a:t>
                      </a:r>
                      <a:endParaRPr sz="1100">
                        <a:solidFill>
                          <a:schemeClr val="lt1"/>
                        </a:solidFill>
                        <a:latin typeface="Albert Sans"/>
                        <a:ea typeface="Albert Sans"/>
                        <a:cs typeface="Albert Sans"/>
                        <a:sym typeface="Albert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91919">
                        <a:alpha val="50000"/>
                      </a:srgbClr>
                    </a:solidFill>
                  </a:tcPr>
                </a:tc>
              </a:tr>
              <a:tr h="532875">
                <a:tc>
                  <a:txBody>
                    <a:bodyPr/>
                    <a:lstStyle/>
                    <a:p>
                      <a:pPr indent="0" lvl="0" marL="0" rtl="0" algn="ctr">
                        <a:spcBef>
                          <a:spcPts val="0"/>
                        </a:spcBef>
                        <a:spcAft>
                          <a:spcPts val="0"/>
                        </a:spcAft>
                        <a:buNone/>
                      </a:pPr>
                      <a:r>
                        <a:rPr b="1" lang="en" sz="2000">
                          <a:solidFill>
                            <a:schemeClr val="lt1"/>
                          </a:solidFill>
                          <a:latin typeface="Antonio"/>
                          <a:ea typeface="Antonio"/>
                          <a:cs typeface="Antonio"/>
                          <a:sym typeface="Antonio"/>
                        </a:rPr>
                        <a:t>9</a:t>
                      </a:r>
                      <a:r>
                        <a:rPr b="1" lang="en" sz="2000">
                          <a:solidFill>
                            <a:schemeClr val="lt1"/>
                          </a:solidFill>
                          <a:latin typeface="Antonio"/>
                          <a:ea typeface="Antonio"/>
                          <a:cs typeface="Antonio"/>
                          <a:sym typeface="Antonio"/>
                        </a:rPr>
                        <a:t>0%</a:t>
                      </a:r>
                      <a:endParaRPr b="1" sz="2000">
                        <a:solidFill>
                          <a:schemeClr val="lt1"/>
                        </a:solidFill>
                        <a:latin typeface="Antonio"/>
                        <a:ea typeface="Antonio"/>
                        <a:cs typeface="Antonio"/>
                        <a:sym typeface="Antoni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50000"/>
                      </a:srgbClr>
                    </a:solidFill>
                  </a:tcPr>
                </a:tc>
                <a:tc>
                  <a:txBody>
                    <a:bodyPr/>
                    <a:lstStyle/>
                    <a:p>
                      <a:pPr indent="0" lvl="0" marL="0" rtl="0" algn="l">
                        <a:spcBef>
                          <a:spcPts val="0"/>
                        </a:spcBef>
                        <a:spcAft>
                          <a:spcPts val="0"/>
                        </a:spcAft>
                        <a:buNone/>
                      </a:pPr>
                      <a:r>
                        <a:rPr lang="en" sz="1100">
                          <a:solidFill>
                            <a:schemeClr val="lt1"/>
                          </a:solidFill>
                          <a:latin typeface="Albert Sans"/>
                          <a:ea typeface="Albert Sans"/>
                          <a:cs typeface="Albert Sans"/>
                          <a:sym typeface="Albert Sans"/>
                        </a:rPr>
                        <a:t>Mercury is the smallest planet in the Solar System</a:t>
                      </a:r>
                      <a:endParaRPr sz="1100">
                        <a:solidFill>
                          <a:schemeClr val="lt1"/>
                        </a:solidFill>
                        <a:latin typeface="Albert Sans"/>
                        <a:ea typeface="Albert Sans"/>
                        <a:cs typeface="Albert Sans"/>
                        <a:sym typeface="Albert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91919">
                        <a:alpha val="50000"/>
                      </a:srgbClr>
                    </a:solidFill>
                  </a:tcPr>
                </a:tc>
              </a:tr>
              <a:tr h="532875">
                <a:tc>
                  <a:txBody>
                    <a:bodyPr/>
                    <a:lstStyle/>
                    <a:p>
                      <a:pPr indent="0" lvl="0" marL="0" rtl="0" algn="ctr">
                        <a:spcBef>
                          <a:spcPts val="0"/>
                        </a:spcBef>
                        <a:spcAft>
                          <a:spcPts val="0"/>
                        </a:spcAft>
                        <a:buNone/>
                      </a:pPr>
                      <a:r>
                        <a:rPr b="1" lang="en" sz="2000">
                          <a:solidFill>
                            <a:schemeClr val="lt1"/>
                          </a:solidFill>
                          <a:latin typeface="Antonio"/>
                          <a:ea typeface="Antonio"/>
                          <a:cs typeface="Antonio"/>
                          <a:sym typeface="Antonio"/>
                        </a:rPr>
                        <a:t>30%</a:t>
                      </a:r>
                      <a:endParaRPr b="1" sz="2000">
                        <a:solidFill>
                          <a:schemeClr val="lt1"/>
                        </a:solidFill>
                        <a:latin typeface="Antonio"/>
                        <a:ea typeface="Antonio"/>
                        <a:cs typeface="Antonio"/>
                        <a:sym typeface="Antoni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50000"/>
                      </a:srgbClr>
                    </a:solidFill>
                  </a:tcPr>
                </a:tc>
                <a:tc>
                  <a:txBody>
                    <a:bodyPr/>
                    <a:lstStyle/>
                    <a:p>
                      <a:pPr indent="0" lvl="0" marL="0" rtl="0" algn="l">
                        <a:spcBef>
                          <a:spcPts val="0"/>
                        </a:spcBef>
                        <a:spcAft>
                          <a:spcPts val="0"/>
                        </a:spcAft>
                        <a:buNone/>
                      </a:pPr>
                      <a:r>
                        <a:rPr lang="en" sz="1100">
                          <a:solidFill>
                            <a:schemeClr val="lt1"/>
                          </a:solidFill>
                          <a:latin typeface="Albert Sans"/>
                          <a:ea typeface="Albert Sans"/>
                          <a:cs typeface="Albert Sans"/>
                          <a:sym typeface="Albert Sans"/>
                        </a:rPr>
                        <a:t>Venus is the second planet from the Sun</a:t>
                      </a:r>
                      <a:endParaRPr sz="1100">
                        <a:solidFill>
                          <a:schemeClr val="lt1"/>
                        </a:solidFill>
                        <a:latin typeface="Albert Sans"/>
                        <a:ea typeface="Albert Sans"/>
                        <a:cs typeface="Albert Sans"/>
                        <a:sym typeface="Albert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91919">
                        <a:alpha val="50000"/>
                      </a:srgbClr>
                    </a:solidFill>
                  </a:tcPr>
                </a:tc>
              </a:tr>
              <a:tr h="532875">
                <a:tc>
                  <a:txBody>
                    <a:bodyPr/>
                    <a:lstStyle/>
                    <a:p>
                      <a:pPr indent="0" lvl="0" marL="0" rtl="0" algn="ctr">
                        <a:spcBef>
                          <a:spcPts val="0"/>
                        </a:spcBef>
                        <a:spcAft>
                          <a:spcPts val="0"/>
                        </a:spcAft>
                        <a:buNone/>
                      </a:pPr>
                      <a:r>
                        <a:rPr b="1" lang="en" sz="2000">
                          <a:solidFill>
                            <a:schemeClr val="lt1"/>
                          </a:solidFill>
                          <a:latin typeface="Antonio"/>
                          <a:ea typeface="Antonio"/>
                          <a:cs typeface="Antonio"/>
                          <a:sym typeface="Antonio"/>
                        </a:rPr>
                        <a:t>50%</a:t>
                      </a:r>
                      <a:endParaRPr b="1" sz="2000">
                        <a:solidFill>
                          <a:schemeClr val="lt1"/>
                        </a:solidFill>
                        <a:latin typeface="Antonio"/>
                        <a:ea typeface="Antonio"/>
                        <a:cs typeface="Antonio"/>
                        <a:sym typeface="Antoni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0000"/>
                      </a:srgbClr>
                    </a:solidFill>
                  </a:tcPr>
                </a:tc>
                <a:tc>
                  <a:txBody>
                    <a:bodyPr/>
                    <a:lstStyle/>
                    <a:p>
                      <a:pPr indent="0" lvl="0" marL="0" rtl="0" algn="l">
                        <a:spcBef>
                          <a:spcPts val="0"/>
                        </a:spcBef>
                        <a:spcAft>
                          <a:spcPts val="0"/>
                        </a:spcAft>
                        <a:buNone/>
                      </a:pPr>
                      <a:r>
                        <a:rPr lang="en" sz="1100">
                          <a:solidFill>
                            <a:schemeClr val="lt1"/>
                          </a:solidFill>
                          <a:latin typeface="Albert Sans"/>
                          <a:ea typeface="Albert Sans"/>
                          <a:cs typeface="Albert Sans"/>
                          <a:sym typeface="Albert Sans"/>
                        </a:rPr>
                        <a:t>Jupiter is the biggest planet in the Solar System</a:t>
                      </a:r>
                      <a:endParaRPr sz="1100">
                        <a:solidFill>
                          <a:schemeClr val="lt1"/>
                        </a:solidFill>
                        <a:latin typeface="Albert Sans"/>
                        <a:ea typeface="Albert Sans"/>
                        <a:cs typeface="Albert Sans"/>
                        <a:sym typeface="Albert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91919">
                        <a:alpha val="50000"/>
                      </a:srgbClr>
                    </a:solidFill>
                  </a:tcPr>
                </a:tc>
              </a:tr>
            </a:tbl>
          </a:graphicData>
        </a:graphic>
      </p:graphicFrame>
      <p:cxnSp>
        <p:nvCxnSpPr>
          <p:cNvPr id="696" name="Google Shape;696;p34"/>
          <p:cNvCxnSpPr/>
          <p:nvPr/>
        </p:nvCxnSpPr>
        <p:spPr>
          <a:xfrm>
            <a:off x="1024602" y="3934481"/>
            <a:ext cx="3620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35"/>
          <p:cNvSpPr txBox="1"/>
          <p:nvPr>
            <p:ph type="title"/>
          </p:nvPr>
        </p:nvSpPr>
        <p:spPr>
          <a:xfrm>
            <a:off x="2099125" y="692575"/>
            <a:ext cx="4945800" cy="105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702" name="Google Shape;702;p35"/>
          <p:cNvSpPr txBox="1"/>
          <p:nvPr>
            <p:ph idx="1" type="subTitle"/>
          </p:nvPr>
        </p:nvSpPr>
        <p:spPr>
          <a:xfrm>
            <a:off x="2099075" y="1596250"/>
            <a:ext cx="4945800" cy="115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t>D</a:t>
            </a:r>
            <a:r>
              <a:rPr b="1" lang="en" sz="2000"/>
              <a:t>o you have any questions?</a:t>
            </a:r>
            <a:endParaRPr b="1" sz="2000"/>
          </a:p>
          <a:p>
            <a:pPr indent="0" lvl="0" marL="0" rtl="0" algn="ctr">
              <a:spcBef>
                <a:spcPts val="100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703" name="Google Shape;703;p35"/>
          <p:cNvSpPr txBox="1"/>
          <p:nvPr/>
        </p:nvSpPr>
        <p:spPr>
          <a:xfrm>
            <a:off x="2099100" y="4202050"/>
            <a:ext cx="49458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Please keep this slide for attribution</a:t>
            </a:r>
            <a:endParaRPr sz="1200">
              <a:solidFill>
                <a:schemeClr val="lt1"/>
              </a:solidFill>
              <a:latin typeface="Albert Sans"/>
              <a:ea typeface="Albert Sans"/>
              <a:cs typeface="Albert Sans"/>
              <a:sym typeface="Albert Sans"/>
            </a:endParaRPr>
          </a:p>
        </p:txBody>
      </p:sp>
      <p:sp>
        <p:nvSpPr>
          <p:cNvPr id="704" name="Google Shape;704;p35"/>
          <p:cNvSpPr/>
          <p:nvPr/>
        </p:nvSpPr>
        <p:spPr>
          <a:xfrm>
            <a:off x="3679500" y="3065518"/>
            <a:ext cx="446183" cy="44667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 name="Google Shape;705;p35"/>
          <p:cNvGrpSpPr/>
          <p:nvPr/>
        </p:nvGrpSpPr>
        <p:grpSpPr>
          <a:xfrm>
            <a:off x="4348951" y="3065894"/>
            <a:ext cx="446689" cy="446196"/>
            <a:chOff x="3303268" y="3817349"/>
            <a:chExt cx="346056" cy="345674"/>
          </a:xfrm>
        </p:grpSpPr>
        <p:sp>
          <p:nvSpPr>
            <p:cNvPr id="706" name="Google Shape;706;p3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35"/>
          <p:cNvGrpSpPr/>
          <p:nvPr/>
        </p:nvGrpSpPr>
        <p:grpSpPr>
          <a:xfrm>
            <a:off x="5017786" y="3065894"/>
            <a:ext cx="446689" cy="446196"/>
            <a:chOff x="3752358" y="3817349"/>
            <a:chExt cx="346056" cy="345674"/>
          </a:xfrm>
        </p:grpSpPr>
        <p:sp>
          <p:nvSpPr>
            <p:cNvPr id="711" name="Google Shape;711;p3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15" name="Google Shape;715;p35"/>
          <p:cNvPicPr preferRelativeResize="0"/>
          <p:nvPr/>
        </p:nvPicPr>
        <p:blipFill rotWithShape="1">
          <a:blip r:embed="rId3">
            <a:alphaModFix/>
          </a:blip>
          <a:srcRect b="9462" l="8286" r="9096" t="10754"/>
          <a:stretch/>
        </p:blipFill>
        <p:spPr>
          <a:xfrm>
            <a:off x="-607925" y="3072637"/>
            <a:ext cx="2452198" cy="2273276"/>
          </a:xfrm>
          <a:prstGeom prst="rect">
            <a:avLst/>
          </a:prstGeom>
          <a:noFill/>
          <a:ln>
            <a:noFill/>
          </a:ln>
        </p:spPr>
      </p:pic>
      <p:grpSp>
        <p:nvGrpSpPr>
          <p:cNvPr id="716" name="Google Shape;716;p35"/>
          <p:cNvGrpSpPr/>
          <p:nvPr/>
        </p:nvGrpSpPr>
        <p:grpSpPr>
          <a:xfrm>
            <a:off x="7304212" y="1012531"/>
            <a:ext cx="119777" cy="119782"/>
            <a:chOff x="4156951" y="2233804"/>
            <a:chExt cx="49799" cy="49799"/>
          </a:xfrm>
        </p:grpSpPr>
        <p:sp>
          <p:nvSpPr>
            <p:cNvPr id="717" name="Google Shape;717;p35"/>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35"/>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pic>
        <p:nvPicPr>
          <p:cNvPr id="719" name="Google Shape;719;p35"/>
          <p:cNvPicPr preferRelativeResize="0"/>
          <p:nvPr/>
        </p:nvPicPr>
        <p:blipFill rotWithShape="1">
          <a:blip r:embed="rId4">
            <a:alphaModFix/>
          </a:blip>
          <a:srcRect b="-1931" l="-7317" r="44074" t="26482"/>
          <a:stretch/>
        </p:blipFill>
        <p:spPr>
          <a:xfrm rot="10800000">
            <a:off x="7715551" y="-264637"/>
            <a:ext cx="1785000" cy="1786500"/>
          </a:xfrm>
          <a:prstGeom prst="ellipse">
            <a:avLst/>
          </a:prstGeom>
          <a:noFill/>
          <a:ln>
            <a:noFill/>
          </a:ln>
        </p:spPr>
      </p:pic>
      <p:grpSp>
        <p:nvGrpSpPr>
          <p:cNvPr id="720" name="Google Shape;720;p35"/>
          <p:cNvGrpSpPr/>
          <p:nvPr/>
        </p:nvGrpSpPr>
        <p:grpSpPr>
          <a:xfrm>
            <a:off x="1330662" y="2683131"/>
            <a:ext cx="119777" cy="119782"/>
            <a:chOff x="4156951" y="2233804"/>
            <a:chExt cx="49799" cy="49799"/>
          </a:xfrm>
        </p:grpSpPr>
        <p:sp>
          <p:nvSpPr>
            <p:cNvPr id="721" name="Google Shape;721;p35"/>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35"/>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3" name="Google Shape;723;p35"/>
          <p:cNvGrpSpPr/>
          <p:nvPr/>
        </p:nvGrpSpPr>
        <p:grpSpPr>
          <a:xfrm>
            <a:off x="8171124" y="2927682"/>
            <a:ext cx="541931" cy="1676324"/>
            <a:chOff x="8171124" y="2927682"/>
            <a:chExt cx="541931" cy="1676324"/>
          </a:xfrm>
        </p:grpSpPr>
        <p:grpSp>
          <p:nvGrpSpPr>
            <p:cNvPr id="724" name="Google Shape;724;p35"/>
            <p:cNvGrpSpPr/>
            <p:nvPr/>
          </p:nvGrpSpPr>
          <p:grpSpPr>
            <a:xfrm>
              <a:off x="8171124" y="2927682"/>
              <a:ext cx="541931" cy="541931"/>
              <a:chOff x="3150772" y="1387443"/>
              <a:chExt cx="777185" cy="777185"/>
            </a:xfrm>
          </p:grpSpPr>
          <p:sp>
            <p:nvSpPr>
              <p:cNvPr id="725" name="Google Shape;725;p35"/>
              <p:cNvSpPr/>
              <p:nvPr/>
            </p:nvSpPr>
            <p:spPr>
              <a:xfrm rot="-4626375">
                <a:off x="3214978" y="1451649"/>
                <a:ext cx="648774" cy="648774"/>
              </a:xfrm>
              <a:custGeom>
                <a:rect b="b" l="l" r="r" t="t"/>
                <a:pathLst>
                  <a:path extrusionOk="0" h="1015928" w="1015928">
                    <a:moveTo>
                      <a:pt x="1015928" y="507964"/>
                    </a:moveTo>
                    <a:cubicBezTo>
                      <a:pt x="1015928" y="788505"/>
                      <a:pt x="788505" y="1015928"/>
                      <a:pt x="507964" y="1015928"/>
                    </a:cubicBezTo>
                    <a:cubicBezTo>
                      <a:pt x="227423" y="1015928"/>
                      <a:pt x="0" y="788505"/>
                      <a:pt x="0" y="507964"/>
                    </a:cubicBezTo>
                    <a:cubicBezTo>
                      <a:pt x="0" y="227423"/>
                      <a:pt x="227423" y="0"/>
                      <a:pt x="507964" y="0"/>
                    </a:cubicBezTo>
                    <a:cubicBezTo>
                      <a:pt x="788505" y="0"/>
                      <a:pt x="1015928" y="227423"/>
                      <a:pt x="1015928"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35"/>
              <p:cNvSpPr/>
              <p:nvPr/>
            </p:nvSpPr>
            <p:spPr>
              <a:xfrm>
                <a:off x="3214973" y="1719646"/>
                <a:ext cx="650194" cy="111949"/>
              </a:xfrm>
              <a:custGeom>
                <a:rect b="b" l="l" r="r" t="t"/>
                <a:pathLst>
                  <a:path extrusionOk="0" h="174920" w="1015928">
                    <a:moveTo>
                      <a:pt x="1015928" y="87460"/>
                    </a:moveTo>
                    <a:cubicBezTo>
                      <a:pt x="1015928" y="135763"/>
                      <a:pt x="788505" y="174921"/>
                      <a:pt x="507964" y="174921"/>
                    </a:cubicBezTo>
                    <a:cubicBezTo>
                      <a:pt x="227423" y="174921"/>
                      <a:pt x="0" y="135763"/>
                      <a:pt x="0" y="87460"/>
                    </a:cubicBezTo>
                    <a:cubicBezTo>
                      <a:pt x="0" y="39157"/>
                      <a:pt x="227423" y="0"/>
                      <a:pt x="507964" y="0"/>
                    </a:cubicBezTo>
                    <a:cubicBezTo>
                      <a:pt x="788505" y="0"/>
                      <a:pt x="1015928" y="39157"/>
                      <a:pt x="1015928" y="87460"/>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35"/>
              <p:cNvSpPr/>
              <p:nvPr/>
            </p:nvSpPr>
            <p:spPr>
              <a:xfrm>
                <a:off x="3352586" y="2007480"/>
                <a:ext cx="374763" cy="60950"/>
              </a:xfrm>
              <a:custGeom>
                <a:rect b="b" l="l" r="r" t="t"/>
                <a:pathLst>
                  <a:path extrusionOk="0" h="95234" w="585567">
                    <a:moveTo>
                      <a:pt x="585568" y="47617"/>
                    </a:moveTo>
                    <a:cubicBezTo>
                      <a:pt x="585568" y="73925"/>
                      <a:pt x="454516" y="95235"/>
                      <a:pt x="292784" y="95235"/>
                    </a:cubicBezTo>
                    <a:cubicBezTo>
                      <a:pt x="131052" y="95235"/>
                      <a:pt x="0" y="73925"/>
                      <a:pt x="0" y="47617"/>
                    </a:cubicBezTo>
                    <a:cubicBezTo>
                      <a:pt x="0" y="21310"/>
                      <a:pt x="131052" y="0"/>
                      <a:pt x="292784" y="0"/>
                    </a:cubicBezTo>
                    <a:cubicBezTo>
                      <a:pt x="454516" y="0"/>
                      <a:pt x="585568" y="21310"/>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35"/>
              <p:cNvSpPr/>
              <p:nvPr/>
            </p:nvSpPr>
            <p:spPr>
              <a:xfrm>
                <a:off x="3254215" y="1880165"/>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35"/>
              <p:cNvSpPr/>
              <p:nvPr/>
            </p:nvSpPr>
            <p:spPr>
              <a:xfrm>
                <a:off x="3352586" y="1482772"/>
                <a:ext cx="374763" cy="60950"/>
              </a:xfrm>
              <a:custGeom>
                <a:rect b="b" l="l" r="r" t="t"/>
                <a:pathLst>
                  <a:path extrusionOk="0" h="95234" w="585567">
                    <a:moveTo>
                      <a:pt x="585568" y="47617"/>
                    </a:moveTo>
                    <a:cubicBezTo>
                      <a:pt x="585568" y="73916"/>
                      <a:pt x="454484" y="95234"/>
                      <a:pt x="292784" y="95234"/>
                    </a:cubicBezTo>
                    <a:cubicBezTo>
                      <a:pt x="131084" y="95234"/>
                      <a:pt x="0" y="73916"/>
                      <a:pt x="0" y="47617"/>
                    </a:cubicBezTo>
                    <a:cubicBezTo>
                      <a:pt x="0" y="21319"/>
                      <a:pt x="131084" y="0"/>
                      <a:pt x="292784" y="0"/>
                    </a:cubicBezTo>
                    <a:cubicBezTo>
                      <a:pt x="454484" y="0"/>
                      <a:pt x="585568" y="21319"/>
                      <a:pt x="585568" y="47617"/>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35"/>
              <p:cNvSpPr/>
              <p:nvPr/>
            </p:nvSpPr>
            <p:spPr>
              <a:xfrm>
                <a:off x="3254215" y="1578037"/>
                <a:ext cx="571651" cy="93024"/>
              </a:xfrm>
              <a:custGeom>
                <a:rect b="b" l="l" r="r" t="t"/>
                <a:pathLst>
                  <a:path extrusionOk="0" h="145350" w="893205">
                    <a:moveTo>
                      <a:pt x="893206" y="72675"/>
                    </a:moveTo>
                    <a:cubicBezTo>
                      <a:pt x="893206" y="112813"/>
                      <a:pt x="693255" y="145351"/>
                      <a:pt x="446603" y="145351"/>
                    </a:cubicBezTo>
                    <a:cubicBezTo>
                      <a:pt x="199951" y="145351"/>
                      <a:pt x="0" y="112813"/>
                      <a:pt x="0" y="72675"/>
                    </a:cubicBezTo>
                    <a:cubicBezTo>
                      <a:pt x="0" y="32538"/>
                      <a:pt x="199951" y="0"/>
                      <a:pt x="446603" y="0"/>
                    </a:cubicBezTo>
                    <a:cubicBezTo>
                      <a:pt x="693255" y="0"/>
                      <a:pt x="893206" y="32538"/>
                      <a:pt x="893206" y="72675"/>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35"/>
              <p:cNvSpPr/>
              <p:nvPr/>
            </p:nvSpPr>
            <p:spPr>
              <a:xfrm>
                <a:off x="3317783" y="1450721"/>
                <a:ext cx="444420" cy="650194"/>
              </a:xfrm>
              <a:custGeom>
                <a:rect b="b" l="l" r="r" t="t"/>
                <a:pathLst>
                  <a:path extrusionOk="0" h="1015928" w="694407">
                    <a:moveTo>
                      <a:pt x="694407" y="507964"/>
                    </a:moveTo>
                    <a:cubicBezTo>
                      <a:pt x="694407" y="788505"/>
                      <a:pt x="538959" y="1015928"/>
                      <a:pt x="347204" y="1015928"/>
                    </a:cubicBezTo>
                    <a:cubicBezTo>
                      <a:pt x="155448" y="1015928"/>
                      <a:pt x="0" y="788505"/>
                      <a:pt x="0" y="507964"/>
                    </a:cubicBezTo>
                    <a:cubicBezTo>
                      <a:pt x="0" y="227423"/>
                      <a:pt x="155448" y="0"/>
                      <a:pt x="347204" y="0"/>
                    </a:cubicBezTo>
                    <a:cubicBezTo>
                      <a:pt x="538959" y="0"/>
                      <a:pt x="694407" y="227423"/>
                      <a:pt x="694407"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35"/>
              <p:cNvSpPr/>
              <p:nvPr/>
            </p:nvSpPr>
            <p:spPr>
              <a:xfrm>
                <a:off x="3471155" y="1450721"/>
                <a:ext cx="137448" cy="650194"/>
              </a:xfrm>
              <a:custGeom>
                <a:rect b="b" l="l" r="r" t="t"/>
                <a:pathLst>
                  <a:path extrusionOk="0" h="1015928" w="214763">
                    <a:moveTo>
                      <a:pt x="214764" y="507964"/>
                    </a:moveTo>
                    <a:cubicBezTo>
                      <a:pt x="214764" y="788505"/>
                      <a:pt x="166687" y="1015928"/>
                      <a:pt x="107382" y="1015928"/>
                    </a:cubicBezTo>
                    <a:cubicBezTo>
                      <a:pt x="48077" y="1015928"/>
                      <a:pt x="0" y="788505"/>
                      <a:pt x="0" y="507964"/>
                    </a:cubicBezTo>
                    <a:cubicBezTo>
                      <a:pt x="0" y="227423"/>
                      <a:pt x="48076" y="0"/>
                      <a:pt x="107382" y="0"/>
                    </a:cubicBezTo>
                    <a:cubicBezTo>
                      <a:pt x="166687" y="0"/>
                      <a:pt x="214764" y="227423"/>
                      <a:pt x="214764" y="507964"/>
                    </a:cubicBez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3" name="Google Shape;733;p35"/>
            <p:cNvGrpSpPr/>
            <p:nvPr/>
          </p:nvGrpSpPr>
          <p:grpSpPr>
            <a:xfrm rot="10800000">
              <a:off x="8307677" y="3730798"/>
              <a:ext cx="268817" cy="873208"/>
              <a:chOff x="2810828" y="2003412"/>
              <a:chExt cx="111765" cy="363035"/>
            </a:xfrm>
          </p:grpSpPr>
          <p:sp>
            <p:nvSpPr>
              <p:cNvPr id="734" name="Google Shape;734;p35"/>
              <p:cNvSpPr/>
              <p:nvPr/>
            </p:nvSpPr>
            <p:spPr>
              <a:xfrm>
                <a:off x="2878969"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35"/>
              <p:cNvSpPr/>
              <p:nvPr/>
            </p:nvSpPr>
            <p:spPr>
              <a:xfrm>
                <a:off x="2810828"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36" name="Google Shape;736;p35"/>
          <p:cNvGrpSpPr/>
          <p:nvPr/>
        </p:nvGrpSpPr>
        <p:grpSpPr>
          <a:xfrm>
            <a:off x="491465" y="508774"/>
            <a:ext cx="442631" cy="1474685"/>
            <a:chOff x="491465" y="508774"/>
            <a:chExt cx="442631" cy="1474685"/>
          </a:xfrm>
        </p:grpSpPr>
        <p:grpSp>
          <p:nvGrpSpPr>
            <p:cNvPr id="737" name="Google Shape;737;p35"/>
            <p:cNvGrpSpPr/>
            <p:nvPr/>
          </p:nvGrpSpPr>
          <p:grpSpPr>
            <a:xfrm rot="10800000">
              <a:off x="491465" y="1540795"/>
              <a:ext cx="442631" cy="442664"/>
              <a:chOff x="4263401" y="2501219"/>
              <a:chExt cx="323466" cy="323467"/>
            </a:xfrm>
          </p:grpSpPr>
          <p:sp>
            <p:nvSpPr>
              <p:cNvPr id="738" name="Google Shape;738;p35"/>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35"/>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35"/>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35"/>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35"/>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35"/>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35"/>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35"/>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35"/>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7" name="Google Shape;747;p35"/>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8" name="Google Shape;748;p35"/>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35"/>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0" name="Google Shape;750;p35"/>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1" name="Google Shape;751;p35"/>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2" name="Google Shape;752;p35"/>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3" name="Google Shape;753;p35"/>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54" name="Google Shape;754;p35"/>
            <p:cNvGrpSpPr/>
            <p:nvPr/>
          </p:nvGrpSpPr>
          <p:grpSpPr>
            <a:xfrm rot="10800000">
              <a:off x="566869" y="508774"/>
              <a:ext cx="291813" cy="810088"/>
              <a:chOff x="2785869" y="4075034"/>
              <a:chExt cx="202732" cy="562795"/>
            </a:xfrm>
          </p:grpSpPr>
          <p:sp>
            <p:nvSpPr>
              <p:cNvPr id="755" name="Google Shape;755;p35"/>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6" name="Google Shape;756;p35"/>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7" name="Google Shape;757;p35"/>
              <p:cNvSpPr/>
              <p:nvPr/>
            </p:nvSpPr>
            <p:spPr>
              <a:xfrm>
                <a:off x="2785869" y="4356472"/>
                <a:ext cx="202732" cy="140564"/>
              </a:xfrm>
              <a:custGeom>
                <a:rect b="b" l="l" r="r" t="t"/>
                <a:pathLst>
                  <a:path extrusionOk="0" h="131676" w="189913">
                    <a:moveTo>
                      <a:pt x="94957" y="131676"/>
                    </a:moveTo>
                    <a:lnTo>
                      <a:pt x="189914" y="131676"/>
                    </a:lnTo>
                    <a:lnTo>
                      <a:pt x="94957" y="0"/>
                    </a:lnTo>
                    <a:lnTo>
                      <a:pt x="0" y="131676"/>
                    </a:lnTo>
                    <a:lnTo>
                      <a:pt x="94957" y="13167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8" name="Google Shape;758;p35"/>
              <p:cNvSpPr/>
              <p:nvPr/>
            </p:nvSpPr>
            <p:spPr>
              <a:xfrm>
                <a:off x="2785869" y="4497191"/>
                <a:ext cx="202732" cy="140639"/>
              </a:xfrm>
              <a:custGeom>
                <a:rect b="b" l="l" r="r" t="t"/>
                <a:pathLst>
                  <a:path extrusionOk="0" h="131746" w="189913">
                    <a:moveTo>
                      <a:pt x="189914" y="131746"/>
                    </a:moveTo>
                    <a:lnTo>
                      <a:pt x="94957" y="0"/>
                    </a:lnTo>
                    <a:lnTo>
                      <a:pt x="0" y="131746"/>
                    </a:lnTo>
                    <a:lnTo>
                      <a:pt x="189914" y="13174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764" name="Google Shape;764;p36"/>
          <p:cNvSpPr txBox="1"/>
          <p:nvPr>
            <p:ph idx="1" type="body"/>
          </p:nvPr>
        </p:nvSpPr>
        <p:spPr>
          <a:xfrm>
            <a:off x="720000" y="1215750"/>
            <a:ext cx="5872500" cy="3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 </a:t>
            </a:r>
            <a:endParaRPr/>
          </a:p>
          <a:p>
            <a:pPr indent="0" lvl="0" marL="0" rtl="0" algn="l">
              <a:spcBef>
                <a:spcPts val="1000"/>
              </a:spcBef>
              <a:spcAft>
                <a:spcPts val="0"/>
              </a:spcAft>
              <a:buNone/>
            </a:pPr>
            <a:r>
              <a:rPr b="1" lang="en"/>
              <a:t>Vectors</a:t>
            </a:r>
            <a:endParaRPr b="1"/>
          </a:p>
          <a:p>
            <a:pPr indent="-196850" lvl="0" marL="241300" rtl="0" algn="l">
              <a:spcBef>
                <a:spcPts val="0"/>
              </a:spcBef>
              <a:spcAft>
                <a:spcPts val="0"/>
              </a:spcAft>
              <a:buClr>
                <a:schemeClr val="lt1"/>
              </a:buClr>
              <a:buSzPts val="1100"/>
              <a:buFont typeface="Albert Sans"/>
              <a:buChar char="●"/>
            </a:pPr>
            <a:r>
              <a:rPr lang="en" u="sng">
                <a:solidFill>
                  <a:schemeClr val="hlink"/>
                </a:solidFill>
                <a:hlinkClick r:id="rId3"/>
              </a:rPr>
              <a:t>Gradient abstract wireframe background</a:t>
            </a:r>
            <a:endParaRPr/>
          </a:p>
          <a:p>
            <a:pPr indent="0" lvl="0" marL="0" rtl="0" algn="l">
              <a:spcBef>
                <a:spcPts val="0"/>
              </a:spcBef>
              <a:spcAft>
                <a:spcPts val="0"/>
              </a:spcAft>
              <a:buNone/>
            </a:pPr>
            <a:r>
              <a:t/>
            </a:r>
            <a:endParaRPr/>
          </a:p>
        </p:txBody>
      </p:sp>
      <p:sp>
        <p:nvSpPr>
          <p:cNvPr id="765" name="Google Shape;765;p36"/>
          <p:cNvSpPr/>
          <p:nvPr/>
        </p:nvSpPr>
        <p:spPr>
          <a:xfrm>
            <a:off x="8599700" y="2214479"/>
            <a:ext cx="1093394" cy="1093394"/>
          </a:xfrm>
          <a:custGeom>
            <a:rect b="b" l="l" r="r" t="t"/>
            <a:pathLst>
              <a:path extrusionOk="0" h="1024257" w="1024257">
                <a:moveTo>
                  <a:pt x="1024258" y="512129"/>
                </a:moveTo>
                <a:cubicBezTo>
                  <a:pt x="1024258" y="794969"/>
                  <a:pt x="794970" y="1024258"/>
                  <a:pt x="512129" y="1024258"/>
                </a:cubicBezTo>
                <a:cubicBezTo>
                  <a:pt x="229288" y="1024258"/>
                  <a:pt x="0" y="794970"/>
                  <a:pt x="0" y="512129"/>
                </a:cubicBezTo>
                <a:cubicBezTo>
                  <a:pt x="0" y="229288"/>
                  <a:pt x="229288" y="0"/>
                  <a:pt x="512129" y="0"/>
                </a:cubicBezTo>
                <a:cubicBezTo>
                  <a:pt x="794970" y="0"/>
                  <a:pt x="1024258" y="229287"/>
                  <a:pt x="1024258" y="512129"/>
                </a:cubicBezTo>
                <a:close/>
              </a:path>
            </a:pathLst>
          </a:custGeom>
          <a:solidFill>
            <a:srgbClr val="FFFFFF">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66" name="Google Shape;766;p36"/>
          <p:cNvGrpSpPr/>
          <p:nvPr/>
        </p:nvGrpSpPr>
        <p:grpSpPr>
          <a:xfrm>
            <a:off x="1124433" y="4049152"/>
            <a:ext cx="1899253" cy="1899255"/>
            <a:chOff x="4697901" y="813401"/>
            <a:chExt cx="1136597" cy="1136598"/>
          </a:xfrm>
        </p:grpSpPr>
        <p:sp>
          <p:nvSpPr>
            <p:cNvPr id="767" name="Google Shape;767;p36"/>
            <p:cNvSpPr/>
            <p:nvPr/>
          </p:nvSpPr>
          <p:spPr>
            <a:xfrm>
              <a:off x="4995722" y="1111223"/>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8" name="Google Shape;768;p36"/>
            <p:cNvSpPr/>
            <p:nvPr/>
          </p:nvSpPr>
          <p:spPr>
            <a:xfrm>
              <a:off x="4980851" y="1096308"/>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9" name="Google Shape;769;p36"/>
            <p:cNvSpPr/>
            <p:nvPr/>
          </p:nvSpPr>
          <p:spPr>
            <a:xfrm>
              <a:off x="4965936" y="1081437"/>
              <a:ext cx="838819" cy="838775"/>
            </a:xfrm>
            <a:custGeom>
              <a:rect b="b" l="l" r="r" t="t"/>
              <a:pathLst>
                <a:path extrusionOk="0" h="1310586" w="1310655">
                  <a:moveTo>
                    <a:pt x="131065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0" name="Google Shape;770;p36"/>
            <p:cNvSpPr/>
            <p:nvPr/>
          </p:nvSpPr>
          <p:spPr>
            <a:xfrm>
              <a:off x="4951065" y="1066566"/>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1" name="Google Shape;771;p36"/>
            <p:cNvSpPr/>
            <p:nvPr/>
          </p:nvSpPr>
          <p:spPr>
            <a:xfrm>
              <a:off x="4936193" y="1051650"/>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2" name="Google Shape;772;p36"/>
            <p:cNvSpPr/>
            <p:nvPr/>
          </p:nvSpPr>
          <p:spPr>
            <a:xfrm>
              <a:off x="4921278" y="1036779"/>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3" name="Google Shape;773;p36"/>
            <p:cNvSpPr/>
            <p:nvPr/>
          </p:nvSpPr>
          <p:spPr>
            <a:xfrm>
              <a:off x="4906407" y="1021863"/>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4" name="Google Shape;774;p36"/>
            <p:cNvSpPr/>
            <p:nvPr/>
          </p:nvSpPr>
          <p:spPr>
            <a:xfrm>
              <a:off x="4891491" y="1006992"/>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5" name="Google Shape;775;p36"/>
            <p:cNvSpPr/>
            <p:nvPr/>
          </p:nvSpPr>
          <p:spPr>
            <a:xfrm>
              <a:off x="4876620" y="992077"/>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6" name="Google Shape;776;p36"/>
            <p:cNvSpPr/>
            <p:nvPr/>
          </p:nvSpPr>
          <p:spPr>
            <a:xfrm>
              <a:off x="4861705" y="977205"/>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7" name="Google Shape;777;p36"/>
            <p:cNvSpPr/>
            <p:nvPr/>
          </p:nvSpPr>
          <p:spPr>
            <a:xfrm>
              <a:off x="4846834" y="962290"/>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8" name="Google Shape;778;p36"/>
            <p:cNvSpPr/>
            <p:nvPr/>
          </p:nvSpPr>
          <p:spPr>
            <a:xfrm>
              <a:off x="4831918" y="947418"/>
              <a:ext cx="838819" cy="838775"/>
            </a:xfrm>
            <a:custGeom>
              <a:rect b="b" l="l" r="r" t="t"/>
              <a:pathLst>
                <a:path extrusionOk="0" h="1310586" w="1310655">
                  <a:moveTo>
                    <a:pt x="131065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9" name="Google Shape;779;p36"/>
            <p:cNvSpPr/>
            <p:nvPr/>
          </p:nvSpPr>
          <p:spPr>
            <a:xfrm>
              <a:off x="4817047" y="932548"/>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0" name="Google Shape;780;p36"/>
            <p:cNvSpPr/>
            <p:nvPr/>
          </p:nvSpPr>
          <p:spPr>
            <a:xfrm>
              <a:off x="4802176" y="917632"/>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1" name="Google Shape;781;p36"/>
            <p:cNvSpPr/>
            <p:nvPr/>
          </p:nvSpPr>
          <p:spPr>
            <a:xfrm>
              <a:off x="4787261" y="902761"/>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2" name="Google Shape;782;p36"/>
            <p:cNvSpPr/>
            <p:nvPr/>
          </p:nvSpPr>
          <p:spPr>
            <a:xfrm>
              <a:off x="4772389" y="887845"/>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36"/>
            <p:cNvSpPr/>
            <p:nvPr/>
          </p:nvSpPr>
          <p:spPr>
            <a:xfrm>
              <a:off x="4757474" y="872974"/>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4" name="Google Shape;784;p36"/>
            <p:cNvSpPr/>
            <p:nvPr/>
          </p:nvSpPr>
          <p:spPr>
            <a:xfrm>
              <a:off x="4742603" y="858058"/>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5" name="Google Shape;785;p36"/>
            <p:cNvSpPr/>
            <p:nvPr/>
          </p:nvSpPr>
          <p:spPr>
            <a:xfrm>
              <a:off x="4727688" y="843188"/>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6" name="Google Shape;786;p36"/>
            <p:cNvSpPr/>
            <p:nvPr/>
          </p:nvSpPr>
          <p:spPr>
            <a:xfrm>
              <a:off x="4712816" y="828272"/>
              <a:ext cx="838775" cy="838775"/>
            </a:xfrm>
            <a:custGeom>
              <a:rect b="b" l="l" r="r" t="t"/>
              <a:pathLst>
                <a:path extrusionOk="0" h="1310586" w="1310586">
                  <a:moveTo>
                    <a:pt x="131058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7" name="Google Shape;787;p36"/>
            <p:cNvSpPr/>
            <p:nvPr/>
          </p:nvSpPr>
          <p:spPr>
            <a:xfrm>
              <a:off x="4697901" y="813401"/>
              <a:ext cx="838819" cy="838775"/>
            </a:xfrm>
            <a:custGeom>
              <a:rect b="b" l="l" r="r" t="t"/>
              <a:pathLst>
                <a:path extrusionOk="0" h="1310586" w="1310655">
                  <a:moveTo>
                    <a:pt x="1310656" y="0"/>
                  </a:moveTo>
                  <a:lnTo>
                    <a:pt x="0" y="1310586"/>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88" name="Google Shape;788;p36"/>
          <p:cNvGrpSpPr/>
          <p:nvPr/>
        </p:nvGrpSpPr>
        <p:grpSpPr>
          <a:xfrm>
            <a:off x="3682017" y="3490460"/>
            <a:ext cx="1412633" cy="1134420"/>
            <a:chOff x="5034406" y="2842456"/>
            <a:chExt cx="1018481" cy="817895"/>
          </a:xfrm>
        </p:grpSpPr>
        <p:sp>
          <p:nvSpPr>
            <p:cNvPr id="789" name="Google Shape;789;p36"/>
            <p:cNvSpPr/>
            <p:nvPr/>
          </p:nvSpPr>
          <p:spPr>
            <a:xfrm>
              <a:off x="5034406" y="2842456"/>
              <a:ext cx="437357" cy="817895"/>
            </a:xfrm>
            <a:custGeom>
              <a:rect b="b" l="l" r="r" t="t"/>
              <a:pathLst>
                <a:path extrusionOk="0" h="1277961" w="683370">
                  <a:moveTo>
                    <a:pt x="683371" y="1277962"/>
                  </a:moveTo>
                  <a:lnTo>
                    <a:pt x="0" y="639016"/>
                  </a:lnTo>
                  <a:lnTo>
                    <a:pt x="683371"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36"/>
            <p:cNvSpPr/>
            <p:nvPr/>
          </p:nvSpPr>
          <p:spPr>
            <a:xfrm>
              <a:off x="5073382" y="2842456"/>
              <a:ext cx="437357" cy="817895"/>
            </a:xfrm>
            <a:custGeom>
              <a:rect b="b" l="l" r="r" t="t"/>
              <a:pathLst>
                <a:path extrusionOk="0" h="1277961" w="683370">
                  <a:moveTo>
                    <a:pt x="683370" y="1277962"/>
                  </a:moveTo>
                  <a:lnTo>
                    <a:pt x="0" y="639016"/>
                  </a:lnTo>
                  <a:lnTo>
                    <a:pt x="68337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36"/>
            <p:cNvSpPr/>
            <p:nvPr/>
          </p:nvSpPr>
          <p:spPr>
            <a:xfrm>
              <a:off x="5112357" y="2842456"/>
              <a:ext cx="437357" cy="817895"/>
            </a:xfrm>
            <a:custGeom>
              <a:rect b="b" l="l" r="r" t="t"/>
              <a:pathLst>
                <a:path extrusionOk="0" h="1277961" w="683370">
                  <a:moveTo>
                    <a:pt x="683371" y="1277962"/>
                  </a:moveTo>
                  <a:lnTo>
                    <a:pt x="0" y="639016"/>
                  </a:lnTo>
                  <a:lnTo>
                    <a:pt x="683371"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36"/>
            <p:cNvSpPr/>
            <p:nvPr/>
          </p:nvSpPr>
          <p:spPr>
            <a:xfrm>
              <a:off x="5151333" y="2842456"/>
              <a:ext cx="437313" cy="817895"/>
            </a:xfrm>
            <a:custGeom>
              <a:rect b="b" l="l" r="r" t="t"/>
              <a:pathLst>
                <a:path extrusionOk="0" h="1277961" w="683301">
                  <a:moveTo>
                    <a:pt x="683301" y="1277962"/>
                  </a:moveTo>
                  <a:lnTo>
                    <a:pt x="0" y="639016"/>
                  </a:lnTo>
                  <a:lnTo>
                    <a:pt x="683301"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36"/>
            <p:cNvSpPr/>
            <p:nvPr/>
          </p:nvSpPr>
          <p:spPr>
            <a:xfrm>
              <a:off x="5190264" y="2842456"/>
              <a:ext cx="437357" cy="817895"/>
            </a:xfrm>
            <a:custGeom>
              <a:rect b="b" l="l" r="r" t="t"/>
              <a:pathLst>
                <a:path extrusionOk="0" h="1277961" w="683370">
                  <a:moveTo>
                    <a:pt x="683370" y="1277962"/>
                  </a:moveTo>
                  <a:lnTo>
                    <a:pt x="0" y="639016"/>
                  </a:lnTo>
                  <a:lnTo>
                    <a:pt x="68337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36"/>
            <p:cNvSpPr/>
            <p:nvPr/>
          </p:nvSpPr>
          <p:spPr>
            <a:xfrm>
              <a:off x="5229240" y="2842456"/>
              <a:ext cx="437357" cy="817895"/>
            </a:xfrm>
            <a:custGeom>
              <a:rect b="b" l="l" r="r" t="t"/>
              <a:pathLst>
                <a:path extrusionOk="0" h="1277961" w="683370">
                  <a:moveTo>
                    <a:pt x="683371" y="1277962"/>
                  </a:moveTo>
                  <a:lnTo>
                    <a:pt x="0" y="639016"/>
                  </a:lnTo>
                  <a:lnTo>
                    <a:pt x="683371"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36"/>
            <p:cNvSpPr/>
            <p:nvPr/>
          </p:nvSpPr>
          <p:spPr>
            <a:xfrm>
              <a:off x="5268215" y="2842456"/>
              <a:ext cx="437357" cy="817895"/>
            </a:xfrm>
            <a:custGeom>
              <a:rect b="b" l="l" r="r" t="t"/>
              <a:pathLst>
                <a:path extrusionOk="0" h="1277961" w="683370">
                  <a:moveTo>
                    <a:pt x="683370" y="1277962"/>
                  </a:moveTo>
                  <a:lnTo>
                    <a:pt x="0" y="639016"/>
                  </a:lnTo>
                  <a:lnTo>
                    <a:pt x="68337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36"/>
            <p:cNvSpPr/>
            <p:nvPr/>
          </p:nvSpPr>
          <p:spPr>
            <a:xfrm>
              <a:off x="5307191" y="2842456"/>
              <a:ext cx="437357" cy="817895"/>
            </a:xfrm>
            <a:custGeom>
              <a:rect b="b" l="l" r="r" t="t"/>
              <a:pathLst>
                <a:path extrusionOk="0" h="1277961" w="683370">
                  <a:moveTo>
                    <a:pt x="683371" y="1277962"/>
                  </a:moveTo>
                  <a:lnTo>
                    <a:pt x="0" y="639016"/>
                  </a:lnTo>
                  <a:lnTo>
                    <a:pt x="683371"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36"/>
            <p:cNvSpPr/>
            <p:nvPr/>
          </p:nvSpPr>
          <p:spPr>
            <a:xfrm>
              <a:off x="5346166" y="2842456"/>
              <a:ext cx="437357" cy="817895"/>
            </a:xfrm>
            <a:custGeom>
              <a:rect b="b" l="l" r="r" t="t"/>
              <a:pathLst>
                <a:path extrusionOk="0" h="1277961" w="683370">
                  <a:moveTo>
                    <a:pt x="683370" y="1277962"/>
                  </a:moveTo>
                  <a:lnTo>
                    <a:pt x="0" y="639016"/>
                  </a:lnTo>
                  <a:lnTo>
                    <a:pt x="68337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36"/>
            <p:cNvSpPr/>
            <p:nvPr/>
          </p:nvSpPr>
          <p:spPr>
            <a:xfrm>
              <a:off x="5385097" y="2842456"/>
              <a:ext cx="437357" cy="817895"/>
            </a:xfrm>
            <a:custGeom>
              <a:rect b="b" l="l" r="r" t="t"/>
              <a:pathLst>
                <a:path extrusionOk="0" h="1277961" w="683370">
                  <a:moveTo>
                    <a:pt x="683371" y="1277962"/>
                  </a:moveTo>
                  <a:lnTo>
                    <a:pt x="0" y="639016"/>
                  </a:lnTo>
                  <a:lnTo>
                    <a:pt x="683371"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36"/>
            <p:cNvSpPr/>
            <p:nvPr/>
          </p:nvSpPr>
          <p:spPr>
            <a:xfrm>
              <a:off x="5424073" y="2842456"/>
              <a:ext cx="437357" cy="817895"/>
            </a:xfrm>
            <a:custGeom>
              <a:rect b="b" l="l" r="r" t="t"/>
              <a:pathLst>
                <a:path extrusionOk="0" h="1277961" w="683370">
                  <a:moveTo>
                    <a:pt x="683370" y="1277962"/>
                  </a:moveTo>
                  <a:lnTo>
                    <a:pt x="0" y="639016"/>
                  </a:lnTo>
                  <a:lnTo>
                    <a:pt x="68337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36"/>
            <p:cNvSpPr/>
            <p:nvPr/>
          </p:nvSpPr>
          <p:spPr>
            <a:xfrm>
              <a:off x="5463048" y="2842456"/>
              <a:ext cx="437357" cy="817895"/>
            </a:xfrm>
            <a:custGeom>
              <a:rect b="b" l="l" r="r" t="t"/>
              <a:pathLst>
                <a:path extrusionOk="0" h="1277961" w="683370">
                  <a:moveTo>
                    <a:pt x="683371" y="1277962"/>
                  </a:moveTo>
                  <a:lnTo>
                    <a:pt x="0" y="639016"/>
                  </a:lnTo>
                  <a:lnTo>
                    <a:pt x="683371"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36"/>
            <p:cNvSpPr/>
            <p:nvPr/>
          </p:nvSpPr>
          <p:spPr>
            <a:xfrm>
              <a:off x="5502024" y="2842456"/>
              <a:ext cx="437357" cy="817895"/>
            </a:xfrm>
            <a:custGeom>
              <a:rect b="b" l="l" r="r" t="t"/>
              <a:pathLst>
                <a:path extrusionOk="0" h="1277961" w="683370">
                  <a:moveTo>
                    <a:pt x="683371" y="1277962"/>
                  </a:moveTo>
                  <a:lnTo>
                    <a:pt x="0" y="639016"/>
                  </a:lnTo>
                  <a:lnTo>
                    <a:pt x="683371"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36"/>
            <p:cNvSpPr/>
            <p:nvPr/>
          </p:nvSpPr>
          <p:spPr>
            <a:xfrm>
              <a:off x="5541000" y="2842456"/>
              <a:ext cx="437357" cy="817895"/>
            </a:xfrm>
            <a:custGeom>
              <a:rect b="b" l="l" r="r" t="t"/>
              <a:pathLst>
                <a:path extrusionOk="0" h="1277961" w="683370">
                  <a:moveTo>
                    <a:pt x="683371" y="1277962"/>
                  </a:moveTo>
                  <a:lnTo>
                    <a:pt x="0" y="639016"/>
                  </a:lnTo>
                  <a:lnTo>
                    <a:pt x="683371"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36"/>
            <p:cNvSpPr/>
            <p:nvPr/>
          </p:nvSpPr>
          <p:spPr>
            <a:xfrm>
              <a:off x="5579975" y="2842456"/>
              <a:ext cx="437357" cy="817895"/>
            </a:xfrm>
            <a:custGeom>
              <a:rect b="b" l="l" r="r" t="t"/>
              <a:pathLst>
                <a:path extrusionOk="0" h="1277961" w="683370">
                  <a:moveTo>
                    <a:pt x="683371" y="1277962"/>
                  </a:moveTo>
                  <a:lnTo>
                    <a:pt x="0" y="639016"/>
                  </a:lnTo>
                  <a:lnTo>
                    <a:pt x="683371"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36"/>
            <p:cNvSpPr/>
            <p:nvPr/>
          </p:nvSpPr>
          <p:spPr>
            <a:xfrm>
              <a:off x="5618906" y="2845608"/>
              <a:ext cx="433981" cy="811587"/>
            </a:xfrm>
            <a:custGeom>
              <a:rect b="b" l="l" r="r" t="t"/>
              <a:pathLst>
                <a:path extrusionOk="0" h="1268105" w="678095">
                  <a:moveTo>
                    <a:pt x="678095" y="1268105"/>
                  </a:moveTo>
                  <a:lnTo>
                    <a:pt x="0" y="634088"/>
                  </a:lnTo>
                  <a:lnTo>
                    <a:pt x="678095"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pic>
        <p:nvPicPr>
          <p:cNvPr id="805" name="Google Shape;805;p36"/>
          <p:cNvPicPr preferRelativeResize="0"/>
          <p:nvPr/>
        </p:nvPicPr>
        <p:blipFill rotWithShape="1">
          <a:blip r:embed="rId4">
            <a:alphaModFix/>
          </a:blip>
          <a:srcRect b="7028" l="2421" r="11095" t="9887"/>
          <a:stretch/>
        </p:blipFill>
        <p:spPr>
          <a:xfrm>
            <a:off x="5638738" y="2633062"/>
            <a:ext cx="2445599" cy="1970950"/>
          </a:xfrm>
          <a:prstGeom prst="rect">
            <a:avLst/>
          </a:prstGeom>
          <a:noFill/>
          <a:ln>
            <a:noFill/>
          </a:ln>
        </p:spPr>
      </p:pic>
      <p:grpSp>
        <p:nvGrpSpPr>
          <p:cNvPr id="806" name="Google Shape;806;p36"/>
          <p:cNvGrpSpPr/>
          <p:nvPr/>
        </p:nvGrpSpPr>
        <p:grpSpPr>
          <a:xfrm>
            <a:off x="7982732" y="1640899"/>
            <a:ext cx="734834" cy="853734"/>
            <a:chOff x="7982732" y="1640899"/>
            <a:chExt cx="734834" cy="853734"/>
          </a:xfrm>
        </p:grpSpPr>
        <p:sp>
          <p:nvSpPr>
            <p:cNvPr id="807" name="Google Shape;807;p36"/>
            <p:cNvSpPr/>
            <p:nvPr/>
          </p:nvSpPr>
          <p:spPr>
            <a:xfrm>
              <a:off x="8143981" y="1640899"/>
              <a:ext cx="573584" cy="573584"/>
            </a:xfrm>
            <a:custGeom>
              <a:rect b="b" l="l" r="r" t="t"/>
              <a:pathLst>
                <a:path extrusionOk="0" h="1024257" w="1024257">
                  <a:moveTo>
                    <a:pt x="1024258" y="512129"/>
                  </a:moveTo>
                  <a:cubicBezTo>
                    <a:pt x="1024258" y="794969"/>
                    <a:pt x="794970" y="1024258"/>
                    <a:pt x="512129" y="1024258"/>
                  </a:cubicBezTo>
                  <a:cubicBezTo>
                    <a:pt x="229288" y="1024258"/>
                    <a:pt x="0" y="794970"/>
                    <a:pt x="0" y="512129"/>
                  </a:cubicBezTo>
                  <a:cubicBezTo>
                    <a:pt x="0" y="229288"/>
                    <a:pt x="229288" y="0"/>
                    <a:pt x="512129" y="0"/>
                  </a:cubicBezTo>
                  <a:cubicBezTo>
                    <a:pt x="794970" y="0"/>
                    <a:pt x="1024258" y="229287"/>
                    <a:pt x="1024258" y="512129"/>
                  </a:cubicBezTo>
                  <a:close/>
                </a:path>
              </a:pathLst>
            </a:custGeom>
            <a:solidFill>
              <a:srgbClr val="FFFFFF">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8" name="Google Shape;808;p36"/>
            <p:cNvSpPr/>
            <p:nvPr/>
          </p:nvSpPr>
          <p:spPr>
            <a:xfrm rot="-5400000">
              <a:off x="7982732" y="1734967"/>
              <a:ext cx="256181" cy="256181"/>
            </a:xfrm>
            <a:custGeom>
              <a:rect b="b" l="l" r="r" t="t"/>
              <a:pathLst>
                <a:path extrusionOk="0" h="261409" w="261409">
                  <a:moveTo>
                    <a:pt x="261409" y="130705"/>
                  </a:moveTo>
                  <a:cubicBezTo>
                    <a:pt x="261409" y="202891"/>
                    <a:pt x="202891" y="261409"/>
                    <a:pt x="130705" y="261409"/>
                  </a:cubicBezTo>
                  <a:cubicBezTo>
                    <a:pt x="58519" y="261409"/>
                    <a:pt x="0" y="202891"/>
                    <a:pt x="0" y="130705"/>
                  </a:cubicBezTo>
                  <a:cubicBezTo>
                    <a:pt x="0" y="58518"/>
                    <a:pt x="58519" y="0"/>
                    <a:pt x="130705" y="0"/>
                  </a:cubicBezTo>
                  <a:cubicBezTo>
                    <a:pt x="202891" y="0"/>
                    <a:pt x="261409" y="58518"/>
                    <a:pt x="261409" y="130705"/>
                  </a:cubicBezTo>
                  <a:close/>
                </a:path>
              </a:pathLst>
            </a:custGeom>
            <a:noFill/>
            <a:ln cap="flat" cmpd="sng" w="9525">
              <a:solidFill>
                <a:schemeClr val="lt1">
                  <a:alpha val="72940"/>
                </a:schemeClr>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36"/>
            <p:cNvSpPr/>
            <p:nvPr/>
          </p:nvSpPr>
          <p:spPr>
            <a:xfrm>
              <a:off x="8143973" y="2405101"/>
              <a:ext cx="89533" cy="89533"/>
            </a:xfrm>
            <a:custGeom>
              <a:rect b="b" l="l" r="r" t="t"/>
              <a:pathLst>
                <a:path extrusionOk="0" h="261409" w="261409">
                  <a:moveTo>
                    <a:pt x="261409" y="130705"/>
                  </a:moveTo>
                  <a:cubicBezTo>
                    <a:pt x="261409" y="202891"/>
                    <a:pt x="202891" y="261409"/>
                    <a:pt x="130705" y="261409"/>
                  </a:cubicBezTo>
                  <a:cubicBezTo>
                    <a:pt x="58519" y="261409"/>
                    <a:pt x="0" y="202891"/>
                    <a:pt x="0" y="130705"/>
                  </a:cubicBezTo>
                  <a:cubicBezTo>
                    <a:pt x="0" y="58518"/>
                    <a:pt x="58519" y="0"/>
                    <a:pt x="130705" y="0"/>
                  </a:cubicBezTo>
                  <a:cubicBezTo>
                    <a:pt x="202891" y="0"/>
                    <a:pt x="261409" y="58518"/>
                    <a:pt x="261409" y="130705"/>
                  </a:cubicBezTo>
                  <a:close/>
                </a:path>
              </a:pathLst>
            </a:custGeom>
            <a:noFill/>
            <a:ln cap="flat" cmpd="sng" w="9525">
              <a:solidFill>
                <a:schemeClr val="lt1">
                  <a:alpha val="72940"/>
                </a:schemeClr>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0" name="Google Shape;810;p36"/>
          <p:cNvGrpSpPr/>
          <p:nvPr/>
        </p:nvGrpSpPr>
        <p:grpSpPr>
          <a:xfrm>
            <a:off x="1063282" y="3954942"/>
            <a:ext cx="345724" cy="418792"/>
            <a:chOff x="1063282" y="3954942"/>
            <a:chExt cx="345724" cy="418792"/>
          </a:xfrm>
        </p:grpSpPr>
        <p:sp>
          <p:nvSpPr>
            <p:cNvPr id="811" name="Google Shape;811;p36"/>
            <p:cNvSpPr/>
            <p:nvPr/>
          </p:nvSpPr>
          <p:spPr>
            <a:xfrm rot="-5400000">
              <a:off x="1063282" y="3954942"/>
              <a:ext cx="256181" cy="256181"/>
            </a:xfrm>
            <a:custGeom>
              <a:rect b="b" l="l" r="r" t="t"/>
              <a:pathLst>
                <a:path extrusionOk="0" h="261409" w="261409">
                  <a:moveTo>
                    <a:pt x="261409" y="130705"/>
                  </a:moveTo>
                  <a:cubicBezTo>
                    <a:pt x="261409" y="202891"/>
                    <a:pt x="202891" y="261409"/>
                    <a:pt x="130705" y="261409"/>
                  </a:cubicBezTo>
                  <a:cubicBezTo>
                    <a:pt x="58519" y="261409"/>
                    <a:pt x="0" y="202891"/>
                    <a:pt x="0" y="130705"/>
                  </a:cubicBezTo>
                  <a:cubicBezTo>
                    <a:pt x="0" y="58518"/>
                    <a:pt x="58519" y="0"/>
                    <a:pt x="130705" y="0"/>
                  </a:cubicBezTo>
                  <a:cubicBezTo>
                    <a:pt x="202891" y="0"/>
                    <a:pt x="261409" y="58518"/>
                    <a:pt x="261409" y="130705"/>
                  </a:cubicBezTo>
                  <a:close/>
                </a:path>
              </a:pathLst>
            </a:custGeom>
            <a:noFill/>
            <a:ln cap="flat" cmpd="sng" w="9525">
              <a:solidFill>
                <a:schemeClr val="lt1">
                  <a:alpha val="72940"/>
                </a:schemeClr>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36"/>
            <p:cNvSpPr/>
            <p:nvPr/>
          </p:nvSpPr>
          <p:spPr>
            <a:xfrm>
              <a:off x="1319473" y="4284201"/>
              <a:ext cx="89533" cy="89533"/>
            </a:xfrm>
            <a:custGeom>
              <a:rect b="b" l="l" r="r" t="t"/>
              <a:pathLst>
                <a:path extrusionOk="0" h="261409" w="261409">
                  <a:moveTo>
                    <a:pt x="261409" y="130705"/>
                  </a:moveTo>
                  <a:cubicBezTo>
                    <a:pt x="261409" y="202891"/>
                    <a:pt x="202891" y="261409"/>
                    <a:pt x="130705" y="261409"/>
                  </a:cubicBezTo>
                  <a:cubicBezTo>
                    <a:pt x="58519" y="261409"/>
                    <a:pt x="0" y="202891"/>
                    <a:pt x="0" y="130705"/>
                  </a:cubicBezTo>
                  <a:cubicBezTo>
                    <a:pt x="0" y="58518"/>
                    <a:pt x="58519" y="0"/>
                    <a:pt x="130705" y="0"/>
                  </a:cubicBezTo>
                  <a:cubicBezTo>
                    <a:pt x="202891" y="0"/>
                    <a:pt x="261409" y="58518"/>
                    <a:pt x="261409" y="130705"/>
                  </a:cubicBezTo>
                  <a:close/>
                </a:path>
              </a:pathLst>
            </a:custGeom>
            <a:noFill/>
            <a:ln cap="flat" cmpd="sng" w="9525">
              <a:solidFill>
                <a:schemeClr val="lt1">
                  <a:alpha val="72940"/>
                </a:schemeClr>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37"/>
          <p:cNvSpPr txBox="1"/>
          <p:nvPr>
            <p:ph idx="1" type="body"/>
          </p:nvPr>
        </p:nvSpPr>
        <p:spPr>
          <a:xfrm>
            <a:off x="720000" y="1215750"/>
            <a:ext cx="5872500" cy="3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52525"/>
              </a:buClr>
              <a:buSzPts val="1100"/>
              <a:buFont typeface="Arial"/>
              <a:buNone/>
            </a:pPr>
            <a:r>
              <a:rPr lang="en"/>
              <a:t>Did you like the resources on this template? Get them for free at our other websites: </a:t>
            </a:r>
            <a:endParaRPr/>
          </a:p>
          <a:p>
            <a:pPr indent="0" lvl="0" marL="0" rtl="0" algn="l">
              <a:spcBef>
                <a:spcPts val="1000"/>
              </a:spcBef>
              <a:spcAft>
                <a:spcPts val="0"/>
              </a:spcAft>
              <a:buNone/>
            </a:pPr>
            <a:r>
              <a:rPr b="1" lang="en"/>
              <a:t>Vectors</a:t>
            </a:r>
            <a:endParaRPr b="1"/>
          </a:p>
          <a:p>
            <a:pPr indent="-196850" lvl="0" marL="241300" rtl="0" algn="l">
              <a:spcBef>
                <a:spcPts val="0"/>
              </a:spcBef>
              <a:spcAft>
                <a:spcPts val="0"/>
              </a:spcAft>
              <a:buSzPts val="1100"/>
              <a:buFont typeface="Albert Sans"/>
              <a:buChar char="●"/>
            </a:pPr>
            <a:r>
              <a:rPr lang="en" u="sng">
                <a:solidFill>
                  <a:schemeClr val="hlink"/>
                </a:solidFill>
                <a:hlinkClick r:id="rId3"/>
              </a:rPr>
              <a:t>Flat abstract wireframe background</a:t>
            </a:r>
            <a:endParaRPr/>
          </a:p>
          <a:p>
            <a:pPr indent="0" lvl="0" marL="0" rtl="0" algn="l">
              <a:spcBef>
                <a:spcPts val="1000"/>
              </a:spcBef>
              <a:spcAft>
                <a:spcPts val="0"/>
              </a:spcAft>
              <a:buNone/>
            </a:pPr>
            <a:r>
              <a:rPr b="1" lang="en"/>
              <a:t>Photos</a:t>
            </a:r>
            <a:endParaRPr b="1"/>
          </a:p>
          <a:p>
            <a:pPr indent="-196850" lvl="0" marL="241300" rtl="0" algn="l">
              <a:spcBef>
                <a:spcPts val="0"/>
              </a:spcBef>
              <a:spcAft>
                <a:spcPts val="0"/>
              </a:spcAft>
              <a:buSzPts val="1100"/>
              <a:buFont typeface="Albert Sans"/>
              <a:buChar char="●"/>
            </a:pPr>
            <a:r>
              <a:rPr lang="en" u="sng">
                <a:solidFill>
                  <a:schemeClr val="hlink"/>
                </a:solidFill>
                <a:hlinkClick r:id="rId4"/>
              </a:rPr>
              <a:t>Multicolored tie-dye fabric texture I</a:t>
            </a:r>
            <a:endParaRPr/>
          </a:p>
          <a:p>
            <a:pPr indent="-196850" lvl="0" marL="241300" rtl="0" algn="l">
              <a:spcBef>
                <a:spcPts val="0"/>
              </a:spcBef>
              <a:spcAft>
                <a:spcPts val="0"/>
              </a:spcAft>
              <a:buSzPts val="1100"/>
              <a:buFont typeface="Albert Sans"/>
              <a:buChar char="●"/>
            </a:pPr>
            <a:r>
              <a:rPr lang="en" u="sng">
                <a:solidFill>
                  <a:schemeClr val="hlink"/>
                </a:solidFill>
                <a:hlinkClick r:id="rId5"/>
              </a:rPr>
              <a:t>Multicolored tie-dye fabric texture II</a:t>
            </a:r>
            <a:endParaRPr/>
          </a:p>
          <a:p>
            <a:pPr indent="-196850" lvl="0" marL="241300" rtl="0" algn="l">
              <a:spcBef>
                <a:spcPts val="0"/>
              </a:spcBef>
              <a:spcAft>
                <a:spcPts val="0"/>
              </a:spcAft>
              <a:buSzPts val="1100"/>
              <a:buChar char="●"/>
            </a:pPr>
            <a:r>
              <a:rPr lang="en" u="sng">
                <a:solidFill>
                  <a:schemeClr val="hlink"/>
                </a:solidFill>
                <a:hlinkClick r:id="rId6"/>
              </a:rPr>
              <a:t>Tie dye background I</a:t>
            </a:r>
            <a:endParaRPr/>
          </a:p>
          <a:p>
            <a:pPr indent="-196850" lvl="0" marL="241300" rtl="0" algn="l">
              <a:spcBef>
                <a:spcPts val="0"/>
              </a:spcBef>
              <a:spcAft>
                <a:spcPts val="0"/>
              </a:spcAft>
              <a:buSzPts val="1100"/>
              <a:buChar char="●"/>
            </a:pPr>
            <a:r>
              <a:rPr lang="en" u="sng">
                <a:solidFill>
                  <a:schemeClr val="hlink"/>
                </a:solidFill>
                <a:hlinkClick r:id="rId7"/>
              </a:rPr>
              <a:t>Tie dye background II</a:t>
            </a:r>
            <a:endParaRPr/>
          </a:p>
          <a:p>
            <a:pPr indent="-196850" lvl="0" marL="241300" rtl="0" algn="l">
              <a:spcBef>
                <a:spcPts val="0"/>
              </a:spcBef>
              <a:spcAft>
                <a:spcPts val="0"/>
              </a:spcAft>
              <a:buSzPts val="1100"/>
              <a:buChar char="●"/>
            </a:pPr>
            <a:r>
              <a:rPr lang="en" u="sng">
                <a:solidFill>
                  <a:schemeClr val="hlink"/>
                </a:solidFill>
                <a:hlinkClick r:id="rId8"/>
              </a:rPr>
              <a:t>Tie dye background III</a:t>
            </a:r>
            <a:endParaRPr/>
          </a:p>
        </p:txBody>
      </p:sp>
      <p:sp>
        <p:nvSpPr>
          <p:cNvPr id="818" name="Google Shape;818;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2" name="Shape 822"/>
        <p:cNvGrpSpPr/>
        <p:nvPr/>
      </p:nvGrpSpPr>
      <p:grpSpPr>
        <a:xfrm>
          <a:off x="0" y="0"/>
          <a:ext cx="0" cy="0"/>
          <a:chOff x="0" y="0"/>
          <a:chExt cx="0" cy="0"/>
        </a:xfrm>
      </p:grpSpPr>
      <p:sp>
        <p:nvSpPr>
          <p:cNvPr id="823" name="Google Shape;823;p3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824" name="Google Shape;824;p38"/>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8" name="Shape 828"/>
        <p:cNvGrpSpPr/>
        <p:nvPr/>
      </p:nvGrpSpPr>
      <p:grpSpPr>
        <a:xfrm>
          <a:off x="0" y="0"/>
          <a:ext cx="0" cy="0"/>
          <a:chOff x="0" y="0"/>
          <a:chExt cx="0" cy="0"/>
        </a:xfrm>
      </p:grpSpPr>
      <p:sp>
        <p:nvSpPr>
          <p:cNvPr id="829" name="Google Shape;829;p39"/>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830" name="Google Shape;830;p3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4" name="Shape 834"/>
        <p:cNvGrpSpPr/>
        <p:nvPr/>
      </p:nvGrpSpPr>
      <p:grpSpPr>
        <a:xfrm>
          <a:off x="0" y="0"/>
          <a:ext cx="0" cy="0"/>
          <a:chOff x="0" y="0"/>
          <a:chExt cx="0" cy="0"/>
        </a:xfrm>
      </p:grpSpPr>
      <p:sp>
        <p:nvSpPr>
          <p:cNvPr id="835" name="Google Shape;835;p40"/>
          <p:cNvSpPr txBox="1"/>
          <p:nvPr/>
        </p:nvSpPr>
        <p:spPr>
          <a:xfrm>
            <a:off x="716700" y="1188000"/>
            <a:ext cx="7710600" cy="183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Antonio Bold</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https://fonts.google.com/specimen/Antonio</a:t>
            </a:r>
            <a:r>
              <a:rPr lang="en" sz="1100">
                <a:solidFill>
                  <a:schemeClr val="lt1"/>
                </a:solidFill>
              </a:rPr>
              <a:t>)</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Albert Sans Regular and Bold</a:t>
            </a:r>
            <a:endParaRPr b="1" sz="1100">
              <a:solidFill>
                <a:schemeClr val="lt1"/>
              </a:solidFill>
            </a:endParaRPr>
          </a:p>
          <a:p>
            <a:pPr indent="0" lvl="0" marL="0" rtl="0" algn="ctr">
              <a:spcBef>
                <a:spcPts val="0"/>
              </a:spcBef>
              <a:spcAft>
                <a:spcPts val="100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https://fonts.google.com/specimen/Albert+Sans</a:t>
            </a:r>
            <a:r>
              <a:rPr lang="en" sz="1100">
                <a:solidFill>
                  <a:schemeClr val="lt1"/>
                </a:solidFill>
              </a:rPr>
              <a:t>)</a:t>
            </a:r>
            <a:endParaRPr sz="1100">
              <a:solidFill>
                <a:schemeClr val="lt1"/>
              </a:solidFill>
            </a:endParaRPr>
          </a:p>
        </p:txBody>
      </p:sp>
      <p:sp>
        <p:nvSpPr>
          <p:cNvPr id="836" name="Google Shape;836;p40"/>
          <p:cNvSpPr/>
          <p:nvPr/>
        </p:nvSpPr>
        <p:spPr>
          <a:xfrm>
            <a:off x="2583563" y="352522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0"/>
          <p:cNvSpPr/>
          <p:nvPr/>
        </p:nvSpPr>
        <p:spPr>
          <a:xfrm>
            <a:off x="3645382" y="3525225"/>
            <a:ext cx="791400" cy="754200"/>
          </a:xfrm>
          <a:prstGeom prst="roundRect">
            <a:avLst>
              <a:gd fmla="val 16667" name="adj"/>
            </a:avLst>
          </a:prstGeom>
          <a:solidFill>
            <a:schemeClr val="accent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0"/>
          <p:cNvSpPr/>
          <p:nvPr/>
        </p:nvSpPr>
        <p:spPr>
          <a:xfrm>
            <a:off x="4707202" y="3525225"/>
            <a:ext cx="791400" cy="754200"/>
          </a:xfrm>
          <a:prstGeom prst="roundRect">
            <a:avLst>
              <a:gd fmla="val 16667" name="adj"/>
            </a:avLst>
          </a:prstGeom>
          <a:solidFill>
            <a:srgbClr val="48222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0"/>
          <p:cNvSpPr txBox="1"/>
          <p:nvPr/>
        </p:nvSpPr>
        <p:spPr>
          <a:xfrm>
            <a:off x="2583563" y="3682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840" name="Google Shape;840;p40"/>
          <p:cNvSpPr txBox="1"/>
          <p:nvPr/>
        </p:nvSpPr>
        <p:spPr>
          <a:xfrm>
            <a:off x="3645388" y="3682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841" name="Google Shape;841;p40"/>
          <p:cNvSpPr txBox="1"/>
          <p:nvPr/>
        </p:nvSpPr>
        <p:spPr>
          <a:xfrm>
            <a:off x="4707213" y="3682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#482229</a:t>
            </a:r>
            <a:endParaRPr sz="1000">
              <a:solidFill>
                <a:srgbClr val="FFFFFF"/>
              </a:solidFill>
            </a:endParaRPr>
          </a:p>
        </p:txBody>
      </p:sp>
      <p:sp>
        <p:nvSpPr>
          <p:cNvPr id="842" name="Google Shape;842;p40"/>
          <p:cNvSpPr/>
          <p:nvPr/>
        </p:nvSpPr>
        <p:spPr>
          <a:xfrm>
            <a:off x="5769038" y="3525225"/>
            <a:ext cx="791400" cy="754200"/>
          </a:xfrm>
          <a:prstGeom prst="roundRect">
            <a:avLst>
              <a:gd fmla="val 16667" name="adj"/>
            </a:avLst>
          </a:prstGeom>
          <a:solidFill>
            <a:srgbClr val="89604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0"/>
          <p:cNvSpPr txBox="1"/>
          <p:nvPr/>
        </p:nvSpPr>
        <p:spPr>
          <a:xfrm>
            <a:off x="5769038" y="3682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#89604e</a:t>
            </a:r>
            <a:endParaRPr sz="1000">
              <a:solidFill>
                <a:srgbClr val="FFFFFF"/>
              </a:solidFill>
            </a:endParaRPr>
          </a:p>
        </p:txBody>
      </p:sp>
      <p:sp>
        <p:nvSpPr>
          <p:cNvPr id="844" name="Google Shape;844;p4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8" name="Shape 848"/>
        <p:cNvGrpSpPr/>
        <p:nvPr/>
      </p:nvGrpSpPr>
      <p:grpSpPr>
        <a:xfrm>
          <a:off x="0" y="0"/>
          <a:ext cx="0" cy="0"/>
          <a:chOff x="0" y="0"/>
          <a:chExt cx="0" cy="0"/>
        </a:xfrm>
      </p:grpSpPr>
      <p:sp>
        <p:nvSpPr>
          <p:cNvPr id="849" name="Google Shape;849;p41"/>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850" name="Google Shape;850;p4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851" name="Google Shape;851;p4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852" name="Google Shape;852;p4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853" name="Google Shape;853;p4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854" name="Google Shape;854;p4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855" name="Google Shape;855;p4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856" name="Google Shape;856;p4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857" name="Google Shape;857;p4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858" name="Google Shape;858;p4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859" name="Google Shape;859;p4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860" name="Google Shape;860;p4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Contents of this template</a:t>
            </a:r>
            <a:endParaRPr>
              <a:solidFill>
                <a:schemeClr val="lt1"/>
              </a:solidFill>
            </a:endParaRPr>
          </a:p>
        </p:txBody>
      </p:sp>
      <p:graphicFrame>
        <p:nvGraphicFramePr>
          <p:cNvPr id="456" name="Google Shape;456;p24"/>
          <p:cNvGraphicFramePr/>
          <p:nvPr/>
        </p:nvGraphicFramePr>
        <p:xfrm>
          <a:off x="720000" y="1767225"/>
          <a:ext cx="3000000" cy="3000000"/>
        </p:xfrm>
        <a:graphic>
          <a:graphicData uri="http://schemas.openxmlformats.org/drawingml/2006/table">
            <a:tbl>
              <a:tblPr>
                <a:noFill/>
                <a:tableStyleId>{C96AF591-E35E-4B29-8F1D-8FB18064248E}</a:tableStyleId>
              </a:tblPr>
              <a:tblGrid>
                <a:gridCol w="2387625"/>
                <a:gridCol w="5316375"/>
              </a:tblGrid>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3"/>
                        </a:rPr>
                        <a:t>Fonts</a:t>
                      </a:r>
                      <a:endParaRPr b="1" sz="1000" u="sng">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Albert Sans"/>
                          <a:ea typeface="Albert Sans"/>
                          <a:cs typeface="Albert Sans"/>
                          <a:sym typeface="Albert Sans"/>
                        </a:rPr>
                        <a:t>To view this template correctly in PowerPoint, download and install the fonts we used</a:t>
                      </a:r>
                      <a:endParaRPr sz="1000">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4"/>
                        </a:rPr>
                        <a:t>Used</a:t>
                      </a:r>
                      <a:r>
                        <a:rPr b="1" lang="en" sz="1000">
                          <a:solidFill>
                            <a:schemeClr val="hlink"/>
                          </a:solidFill>
                          <a:uFill>
                            <a:noFill/>
                          </a:uFill>
                          <a:latin typeface="Albert Sans"/>
                          <a:ea typeface="Albert Sans"/>
                          <a:cs typeface="Albert Sans"/>
                          <a:sym typeface="Albert Sans"/>
                          <a:hlinkClick action="ppaction://hlinksldjump" r:id="rId5"/>
                        </a:rPr>
                        <a:t> </a:t>
                      </a:r>
                      <a:r>
                        <a:rPr b="1" lang="en" sz="1000">
                          <a:solidFill>
                            <a:schemeClr val="lt1"/>
                          </a:solidFill>
                          <a:latin typeface="Albert Sans"/>
                          <a:ea typeface="Albert Sans"/>
                          <a:cs typeface="Albert Sans"/>
                          <a:sym typeface="Albert Sans"/>
                        </a:rPr>
                        <a:t>and </a:t>
                      </a:r>
                      <a:r>
                        <a:rPr b="1" lang="en" sz="1000" u="sng">
                          <a:solidFill>
                            <a:schemeClr val="hlink"/>
                          </a:solidFill>
                          <a:latin typeface="Albert Sans"/>
                          <a:ea typeface="Albert Sans"/>
                          <a:cs typeface="Albert Sans"/>
                          <a:sym typeface="Albert Sans"/>
                          <a:hlinkClick action="ppaction://hlinksldjump" r:id="rId6"/>
                        </a:rPr>
                        <a:t>alternative</a:t>
                      </a:r>
                      <a:r>
                        <a:rPr b="1" lang="en" sz="1000" u="sng">
                          <a:solidFill>
                            <a:schemeClr val="hlink"/>
                          </a:solidFill>
                          <a:latin typeface="Albert Sans"/>
                          <a:ea typeface="Albert Sans"/>
                          <a:cs typeface="Albert Sans"/>
                          <a:sym typeface="Albert Sans"/>
                          <a:hlinkClick action="ppaction://hlinksldjump" r:id="rId7"/>
                        </a:rPr>
                        <a:t> resources</a:t>
                      </a:r>
                      <a:endParaRPr b="1" sz="1000" u="sng">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lt1"/>
                          </a:solidFill>
                          <a:latin typeface="Albert Sans"/>
                          <a:ea typeface="Albert Sans"/>
                          <a:cs typeface="Albert Sans"/>
                          <a:sym typeface="Albert Sans"/>
                        </a:rPr>
                        <a:t>An assortment of graphic resources that are suitable for use in this presentation</a:t>
                      </a:r>
                      <a:endParaRPr sz="1000">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8"/>
                        </a:rPr>
                        <a:t>Thanks slide</a:t>
                      </a:r>
                      <a:endParaRPr b="1" sz="1000" u="sng">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Albert Sans"/>
                          <a:ea typeface="Albert Sans"/>
                          <a:cs typeface="Albert Sans"/>
                          <a:sym typeface="Albert Sans"/>
                        </a:rPr>
                        <a:t>You must keep it so that proper credits for our design are given</a:t>
                      </a:r>
                      <a:endParaRPr sz="1000">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9"/>
                        </a:rPr>
                        <a:t>Colors</a:t>
                      </a:r>
                      <a:endParaRPr b="1" sz="1000" u="sng">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Albert Sans"/>
                          <a:ea typeface="Albert Sans"/>
                          <a:cs typeface="Albert Sans"/>
                          <a:sym typeface="Albert Sans"/>
                        </a:rPr>
                        <a:t>All the colors used in this presentation</a:t>
                      </a:r>
                      <a:endParaRPr sz="1000">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10"/>
                        </a:rPr>
                        <a:t>Icons</a:t>
                      </a:r>
                      <a:r>
                        <a:rPr b="1" lang="en" sz="1000">
                          <a:solidFill>
                            <a:schemeClr val="lt1"/>
                          </a:solidFill>
                          <a:latin typeface="Albert Sans"/>
                          <a:ea typeface="Albert Sans"/>
                          <a:cs typeface="Albert Sans"/>
                          <a:sym typeface="Albert Sans"/>
                        </a:rPr>
                        <a:t> and </a:t>
                      </a:r>
                      <a:r>
                        <a:rPr b="1" lang="en" sz="1000" u="sng">
                          <a:solidFill>
                            <a:schemeClr val="hlink"/>
                          </a:solidFill>
                          <a:latin typeface="Albert Sans"/>
                          <a:ea typeface="Albert Sans"/>
                          <a:cs typeface="Albert Sans"/>
                          <a:sym typeface="Albert Sans"/>
                          <a:hlinkClick action="ppaction://hlinksldjump" r:id="rId11"/>
                        </a:rPr>
                        <a:t>infographic resources</a:t>
                      </a:r>
                      <a:endParaRPr b="1" sz="1000" u="sng">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Albert Sans"/>
                          <a:ea typeface="Albert Sans"/>
                          <a:cs typeface="Albert Sans"/>
                          <a:sym typeface="Albert Sans"/>
                        </a:rPr>
                        <a:t>These can be used in the template, and their size and color can be edited</a:t>
                      </a:r>
                      <a:endParaRPr sz="1000">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lt1"/>
                          </a:solidFill>
                          <a:latin typeface="Albert Sans"/>
                          <a:ea typeface="Albert Sans"/>
                          <a:cs typeface="Albert Sans"/>
                          <a:sym typeface="Albert Sans"/>
                        </a:rPr>
                        <a:t>Editable presentation theme </a:t>
                      </a:r>
                      <a:endParaRPr b="1" sz="1000">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Albert Sans"/>
                          <a:ea typeface="Albert Sans"/>
                          <a:cs typeface="Albert Sans"/>
                          <a:sym typeface="Albert Sans"/>
                        </a:rPr>
                        <a:t>You can edit the master slides easily. For more info, click </a:t>
                      </a:r>
                      <a:r>
                        <a:rPr b="1" lang="en" sz="1000" u="sng">
                          <a:solidFill>
                            <a:schemeClr val="lt1"/>
                          </a:solidFill>
                          <a:latin typeface="Albert Sans"/>
                          <a:ea typeface="Albert Sans"/>
                          <a:cs typeface="Albert Sans"/>
                          <a:sym typeface="Albert Sans"/>
                          <a:hlinkClick r:id="rId12">
                            <a:extLst>
                              <a:ext uri="{A12FA001-AC4F-418D-AE19-62706E023703}">
                                <ahyp:hlinkClr val="tx"/>
                              </a:ext>
                            </a:extLst>
                          </a:hlinkClick>
                        </a:rPr>
                        <a:t>here</a:t>
                      </a:r>
                      <a:endParaRPr sz="1000">
                        <a:solidFill>
                          <a:schemeClr val="lt1"/>
                        </a:solidFill>
                        <a:latin typeface="Albert Sans"/>
                        <a:ea typeface="Albert Sans"/>
                        <a:cs typeface="Albert Sans"/>
                        <a:sym typeface="Albert Sans"/>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457" name="Google Shape;457;p24"/>
          <p:cNvSpPr txBox="1"/>
          <p:nvPr/>
        </p:nvSpPr>
        <p:spPr>
          <a:xfrm>
            <a:off x="720000" y="1216125"/>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Albert Sans"/>
                <a:ea typeface="Albert Sans"/>
                <a:cs typeface="Albert Sans"/>
                <a:sym typeface="Albert Sans"/>
              </a:rPr>
              <a:t>You can delete this slide when you’re done editing the presentation</a:t>
            </a:r>
            <a:endParaRPr sz="1200">
              <a:solidFill>
                <a:schemeClr val="lt1"/>
              </a:solidFill>
              <a:latin typeface="Albert Sans"/>
              <a:ea typeface="Albert Sans"/>
              <a:cs typeface="Albert Sans"/>
              <a:sym typeface="Albert Sans"/>
            </a:endParaRPr>
          </a:p>
        </p:txBody>
      </p:sp>
      <p:sp>
        <p:nvSpPr>
          <p:cNvPr id="458" name="Google Shape;458;p24"/>
          <p:cNvSpPr txBox="1"/>
          <p:nvPr/>
        </p:nvSpPr>
        <p:spPr>
          <a:xfrm>
            <a:off x="720000" y="4133675"/>
            <a:ext cx="1713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latin typeface="Albert Sans"/>
                <a:ea typeface="Albert Sans"/>
                <a:cs typeface="Albert Sans"/>
                <a:sym typeface="Albert Sans"/>
              </a:rPr>
              <a:t>For more info:</a:t>
            </a:r>
            <a:br>
              <a:rPr b="1" lang="en" sz="1000">
                <a:solidFill>
                  <a:schemeClr val="lt1"/>
                </a:solidFill>
                <a:latin typeface="Albert Sans"/>
                <a:ea typeface="Albert Sans"/>
                <a:cs typeface="Albert Sans"/>
                <a:sym typeface="Albert Sans"/>
              </a:rPr>
            </a:br>
            <a:r>
              <a:rPr b="1" lang="en" sz="1000" u="sng">
                <a:solidFill>
                  <a:schemeClr val="lt1"/>
                </a:solidFill>
                <a:latin typeface="Albert Sans"/>
                <a:ea typeface="Albert Sans"/>
                <a:cs typeface="Albert Sans"/>
                <a:sym typeface="Albert Sans"/>
                <a:hlinkClick r:id="rId13">
                  <a:extLst>
                    <a:ext uri="{A12FA001-AC4F-418D-AE19-62706E023703}">
                      <ahyp:hlinkClr val="tx"/>
                    </a:ext>
                  </a:extLst>
                </a:hlinkClick>
              </a:rPr>
              <a:t>SLIDESGO</a:t>
            </a:r>
            <a:r>
              <a:rPr b="1" lang="en" sz="1000">
                <a:solidFill>
                  <a:schemeClr val="lt1"/>
                </a:solidFill>
                <a:latin typeface="Albert Sans"/>
                <a:ea typeface="Albert Sans"/>
                <a:cs typeface="Albert Sans"/>
                <a:sym typeface="Albert Sans"/>
              </a:rPr>
              <a:t> | </a:t>
            </a:r>
            <a:r>
              <a:rPr b="1" lang="en" sz="1000" u="sng">
                <a:solidFill>
                  <a:schemeClr val="lt1"/>
                </a:solidFill>
                <a:latin typeface="Albert Sans"/>
                <a:ea typeface="Albert Sans"/>
                <a:cs typeface="Albert Sans"/>
                <a:sym typeface="Albert Sans"/>
                <a:hlinkClick r:id="rId14">
                  <a:extLst>
                    <a:ext uri="{A12FA001-AC4F-418D-AE19-62706E023703}">
                      <ahyp:hlinkClr val="tx"/>
                    </a:ext>
                  </a:extLst>
                </a:hlinkClick>
              </a:rPr>
              <a:t>BLOG</a:t>
            </a:r>
            <a:r>
              <a:rPr b="1" lang="en" sz="1000">
                <a:solidFill>
                  <a:schemeClr val="lt1"/>
                </a:solidFill>
                <a:latin typeface="Albert Sans"/>
                <a:ea typeface="Albert Sans"/>
                <a:cs typeface="Albert Sans"/>
                <a:sym typeface="Albert Sans"/>
              </a:rPr>
              <a:t> | </a:t>
            </a:r>
            <a:r>
              <a:rPr b="1" lang="en" sz="1000" u="sng">
                <a:solidFill>
                  <a:schemeClr val="lt1"/>
                </a:solidFill>
                <a:latin typeface="Albert Sans"/>
                <a:ea typeface="Albert Sans"/>
                <a:cs typeface="Albert Sans"/>
                <a:sym typeface="Albert Sans"/>
                <a:hlinkClick r:id="rId15">
                  <a:extLst>
                    <a:ext uri="{A12FA001-AC4F-418D-AE19-62706E023703}">
                      <ahyp:hlinkClr val="tx"/>
                    </a:ext>
                  </a:extLst>
                </a:hlinkClick>
              </a:rPr>
              <a:t>FAQs</a:t>
            </a:r>
            <a:endParaRPr b="1" sz="1000" u="sng">
              <a:solidFill>
                <a:schemeClr val="lt1"/>
              </a:solidFill>
              <a:latin typeface="Albert Sans"/>
              <a:ea typeface="Albert Sans"/>
              <a:cs typeface="Albert Sans"/>
              <a:sym typeface="Albert Sans"/>
            </a:endParaRPr>
          </a:p>
        </p:txBody>
      </p:sp>
      <p:sp>
        <p:nvSpPr>
          <p:cNvPr id="459" name="Google Shape;459;p24"/>
          <p:cNvSpPr txBox="1"/>
          <p:nvPr/>
        </p:nvSpPr>
        <p:spPr>
          <a:xfrm>
            <a:off x="3107625" y="4133675"/>
            <a:ext cx="39300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latin typeface="Albert Sans"/>
                <a:ea typeface="Albert Sans"/>
                <a:cs typeface="Albert Sans"/>
                <a:sym typeface="Albert Sans"/>
              </a:rPr>
              <a:t>You can visit our sister </a:t>
            </a:r>
            <a:r>
              <a:rPr lang="en" sz="1000">
                <a:solidFill>
                  <a:schemeClr val="lt1"/>
                </a:solidFill>
                <a:latin typeface="Albert Sans"/>
                <a:ea typeface="Albert Sans"/>
                <a:cs typeface="Albert Sans"/>
                <a:sym typeface="Albert Sans"/>
              </a:rPr>
              <a:t>projects</a:t>
            </a:r>
            <a:r>
              <a:rPr lang="en" sz="1000">
                <a:solidFill>
                  <a:schemeClr val="lt1"/>
                </a:solidFill>
                <a:latin typeface="Albert Sans"/>
                <a:ea typeface="Albert Sans"/>
                <a:cs typeface="Albert Sans"/>
                <a:sym typeface="Albert Sans"/>
              </a:rPr>
              <a:t>:</a:t>
            </a:r>
            <a:br>
              <a:rPr b="1" lang="en" sz="1000">
                <a:solidFill>
                  <a:schemeClr val="lt1"/>
                </a:solidFill>
                <a:latin typeface="Albert Sans"/>
                <a:ea typeface="Albert Sans"/>
                <a:cs typeface="Albert Sans"/>
                <a:sym typeface="Albert Sans"/>
              </a:rPr>
            </a:br>
            <a:r>
              <a:rPr b="1" lang="en" sz="1000" u="sng">
                <a:solidFill>
                  <a:schemeClr val="lt1"/>
                </a:solidFill>
                <a:latin typeface="Albert Sans"/>
                <a:ea typeface="Albert Sans"/>
                <a:cs typeface="Albert Sans"/>
                <a:sym typeface="Albert Sans"/>
                <a:hlinkClick r:id="rId16">
                  <a:extLst>
                    <a:ext uri="{A12FA001-AC4F-418D-AE19-62706E023703}">
                      <ahyp:hlinkClr val="tx"/>
                    </a:ext>
                  </a:extLst>
                </a:hlinkClick>
              </a:rPr>
              <a:t>FREEPIK</a:t>
            </a:r>
            <a:r>
              <a:rPr b="1" lang="en" sz="1000">
                <a:solidFill>
                  <a:schemeClr val="lt1"/>
                </a:solidFill>
                <a:latin typeface="Albert Sans"/>
                <a:ea typeface="Albert Sans"/>
                <a:cs typeface="Albert Sans"/>
                <a:sym typeface="Albert Sans"/>
              </a:rPr>
              <a:t> | </a:t>
            </a:r>
            <a:r>
              <a:rPr b="1" lang="en" sz="1000" u="sng">
                <a:solidFill>
                  <a:schemeClr val="lt1"/>
                </a:solidFill>
                <a:latin typeface="Albert Sans"/>
                <a:ea typeface="Albert Sans"/>
                <a:cs typeface="Albert Sans"/>
                <a:sym typeface="Albert Sans"/>
                <a:hlinkClick r:id="rId17">
                  <a:extLst>
                    <a:ext uri="{A12FA001-AC4F-418D-AE19-62706E023703}">
                      <ahyp:hlinkClr val="tx"/>
                    </a:ext>
                  </a:extLst>
                </a:hlinkClick>
              </a:rPr>
              <a:t>FLATICON</a:t>
            </a:r>
            <a:r>
              <a:rPr b="1" lang="en" sz="1000">
                <a:solidFill>
                  <a:schemeClr val="lt1"/>
                </a:solidFill>
                <a:latin typeface="Albert Sans"/>
                <a:ea typeface="Albert Sans"/>
                <a:cs typeface="Albert Sans"/>
                <a:sym typeface="Albert Sans"/>
              </a:rPr>
              <a:t> | </a:t>
            </a:r>
            <a:r>
              <a:rPr b="1" lang="en" sz="1000" u="sng">
                <a:solidFill>
                  <a:schemeClr val="lt1"/>
                </a:solidFill>
                <a:latin typeface="Albert Sans"/>
                <a:ea typeface="Albert Sans"/>
                <a:cs typeface="Albert Sans"/>
                <a:sym typeface="Albert Sans"/>
                <a:hlinkClick r:id="rId18">
                  <a:extLst>
                    <a:ext uri="{A12FA001-AC4F-418D-AE19-62706E023703}">
                      <ahyp:hlinkClr val="tx"/>
                    </a:ext>
                  </a:extLst>
                </a:hlinkClick>
              </a:rPr>
              <a:t>STORYSET</a:t>
            </a:r>
            <a:r>
              <a:rPr b="1" lang="en" sz="1000">
                <a:solidFill>
                  <a:schemeClr val="lt1"/>
                </a:solidFill>
                <a:latin typeface="Albert Sans"/>
                <a:ea typeface="Albert Sans"/>
                <a:cs typeface="Albert Sans"/>
                <a:sym typeface="Albert Sans"/>
              </a:rPr>
              <a:t> | </a:t>
            </a:r>
            <a:r>
              <a:rPr b="1" lang="en" sz="1000" u="sng">
                <a:solidFill>
                  <a:schemeClr val="lt1"/>
                </a:solidFill>
                <a:latin typeface="Albert Sans"/>
                <a:ea typeface="Albert Sans"/>
                <a:cs typeface="Albert Sans"/>
                <a:sym typeface="Albert Sans"/>
                <a:hlinkClick r:id="rId19">
                  <a:extLst>
                    <a:ext uri="{A12FA001-AC4F-418D-AE19-62706E023703}">
                      <ahyp:hlinkClr val="tx"/>
                    </a:ext>
                  </a:extLst>
                </a:hlinkClick>
              </a:rPr>
              <a:t>WEPIK</a:t>
            </a:r>
            <a:r>
              <a:rPr b="1" lang="en" sz="1000">
                <a:solidFill>
                  <a:schemeClr val="lt1"/>
                </a:solidFill>
                <a:latin typeface="Albert Sans"/>
                <a:ea typeface="Albert Sans"/>
                <a:cs typeface="Albert Sans"/>
                <a:sym typeface="Albert Sans"/>
              </a:rPr>
              <a:t> | </a:t>
            </a:r>
            <a:r>
              <a:rPr b="1" lang="en" sz="1000" u="sng">
                <a:solidFill>
                  <a:schemeClr val="lt1"/>
                </a:solidFill>
                <a:latin typeface="Albert Sans"/>
                <a:ea typeface="Albert Sans"/>
                <a:cs typeface="Albert Sans"/>
                <a:sym typeface="Albert Sans"/>
                <a:hlinkClick r:id="rId20">
                  <a:extLst>
                    <a:ext uri="{A12FA001-AC4F-418D-AE19-62706E023703}">
                      <ahyp:hlinkClr val="tx"/>
                    </a:ext>
                  </a:extLst>
                </a:hlinkClick>
              </a:rPr>
              <a:t>VIDEVO</a:t>
            </a:r>
            <a:endParaRPr b="1" sz="1000">
              <a:solidFill>
                <a:schemeClr val="lt1"/>
              </a:solidFill>
              <a:latin typeface="Albert Sans"/>
              <a:ea typeface="Albert Sans"/>
              <a:cs typeface="Albert Sans"/>
              <a:sym typeface="Albert Sans"/>
            </a:endParaRPr>
          </a:p>
        </p:txBody>
      </p:sp>
      <p:grpSp>
        <p:nvGrpSpPr>
          <p:cNvPr id="460" name="Google Shape;460;p24"/>
          <p:cNvGrpSpPr/>
          <p:nvPr/>
        </p:nvGrpSpPr>
        <p:grpSpPr>
          <a:xfrm>
            <a:off x="8209457" y="1017720"/>
            <a:ext cx="442631" cy="442664"/>
            <a:chOff x="4263401" y="2501219"/>
            <a:chExt cx="323466" cy="323467"/>
          </a:xfrm>
        </p:grpSpPr>
        <p:sp>
          <p:nvSpPr>
            <p:cNvPr id="461" name="Google Shape;461;p24"/>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24"/>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 name="Google Shape;463;p24"/>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24"/>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24"/>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24"/>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24"/>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24"/>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 name="Google Shape;469;p24"/>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24"/>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24"/>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24"/>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24"/>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24"/>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24"/>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24"/>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4" name="Shape 864"/>
        <p:cNvGrpSpPr/>
        <p:nvPr/>
      </p:nvGrpSpPr>
      <p:grpSpPr>
        <a:xfrm>
          <a:off x="0" y="0"/>
          <a:ext cx="0" cy="0"/>
          <a:chOff x="0" y="0"/>
          <a:chExt cx="0" cy="0"/>
        </a:xfrm>
      </p:grpSpPr>
      <p:sp>
        <p:nvSpPr>
          <p:cNvPr id="865" name="Google Shape;865;p42"/>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866" name="Google Shape;866;p42"/>
          <p:cNvGrpSpPr/>
          <p:nvPr/>
        </p:nvGrpSpPr>
        <p:grpSpPr>
          <a:xfrm>
            <a:off x="5117640" y="3085736"/>
            <a:ext cx="474294" cy="551291"/>
            <a:chOff x="4727025" y="1332775"/>
            <a:chExt cx="59900" cy="69625"/>
          </a:xfrm>
        </p:grpSpPr>
        <p:sp>
          <p:nvSpPr>
            <p:cNvPr id="867" name="Google Shape;867;p4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42"/>
          <p:cNvGrpSpPr/>
          <p:nvPr/>
        </p:nvGrpSpPr>
        <p:grpSpPr>
          <a:xfrm>
            <a:off x="5731296" y="2314340"/>
            <a:ext cx="555653" cy="557031"/>
            <a:chOff x="4820425" y="1329900"/>
            <a:chExt cx="70175" cy="70350"/>
          </a:xfrm>
        </p:grpSpPr>
        <p:sp>
          <p:nvSpPr>
            <p:cNvPr id="870" name="Google Shape;870;p4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 name="Google Shape;874;p42"/>
          <p:cNvGrpSpPr/>
          <p:nvPr/>
        </p:nvGrpSpPr>
        <p:grpSpPr>
          <a:xfrm>
            <a:off x="6357664" y="2318845"/>
            <a:ext cx="582574" cy="533871"/>
            <a:chOff x="4903200" y="1331525"/>
            <a:chExt cx="73575" cy="67425"/>
          </a:xfrm>
        </p:grpSpPr>
        <p:sp>
          <p:nvSpPr>
            <p:cNvPr id="875" name="Google Shape;875;p4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42"/>
          <p:cNvGrpSpPr/>
          <p:nvPr/>
        </p:nvGrpSpPr>
        <p:grpSpPr>
          <a:xfrm>
            <a:off x="5717142" y="3078709"/>
            <a:ext cx="583960" cy="565345"/>
            <a:chOff x="4815575" y="1416800"/>
            <a:chExt cx="73750" cy="71400"/>
          </a:xfrm>
        </p:grpSpPr>
        <p:sp>
          <p:nvSpPr>
            <p:cNvPr id="878" name="Google Shape;878;p4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42"/>
          <p:cNvGrpSpPr/>
          <p:nvPr/>
        </p:nvGrpSpPr>
        <p:grpSpPr>
          <a:xfrm>
            <a:off x="6351924" y="3108896"/>
            <a:ext cx="589898" cy="504970"/>
            <a:chOff x="4902475" y="1418875"/>
            <a:chExt cx="74500" cy="63775"/>
          </a:xfrm>
        </p:grpSpPr>
        <p:sp>
          <p:nvSpPr>
            <p:cNvPr id="882" name="Google Shape;882;p4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42"/>
          <p:cNvGrpSpPr/>
          <p:nvPr/>
        </p:nvGrpSpPr>
        <p:grpSpPr>
          <a:xfrm>
            <a:off x="5727139" y="3826000"/>
            <a:ext cx="563967" cy="567127"/>
            <a:chOff x="4818100" y="1507675"/>
            <a:chExt cx="71225" cy="71625"/>
          </a:xfrm>
        </p:grpSpPr>
        <p:sp>
          <p:nvSpPr>
            <p:cNvPr id="885" name="Google Shape;885;p4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42"/>
          <p:cNvGrpSpPr/>
          <p:nvPr/>
        </p:nvGrpSpPr>
        <p:grpSpPr>
          <a:xfrm>
            <a:off x="5040636" y="3829461"/>
            <a:ext cx="628301" cy="588505"/>
            <a:chOff x="4721450" y="1509475"/>
            <a:chExt cx="79350" cy="74325"/>
          </a:xfrm>
        </p:grpSpPr>
        <p:sp>
          <p:nvSpPr>
            <p:cNvPr id="890" name="Google Shape;890;p4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 name="Google Shape;894;p42"/>
          <p:cNvGrpSpPr/>
          <p:nvPr/>
        </p:nvGrpSpPr>
        <p:grpSpPr>
          <a:xfrm>
            <a:off x="6386170" y="3814027"/>
            <a:ext cx="557038" cy="562772"/>
            <a:chOff x="4906800" y="1507500"/>
            <a:chExt cx="70350" cy="71075"/>
          </a:xfrm>
        </p:grpSpPr>
        <p:sp>
          <p:nvSpPr>
            <p:cNvPr id="895" name="Google Shape;895;p4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42"/>
          <p:cNvGrpSpPr/>
          <p:nvPr/>
        </p:nvGrpSpPr>
        <p:grpSpPr>
          <a:xfrm>
            <a:off x="4423778" y="2340963"/>
            <a:ext cx="517934" cy="517934"/>
            <a:chOff x="3736598" y="2170606"/>
            <a:chExt cx="404889" cy="404889"/>
          </a:xfrm>
        </p:grpSpPr>
        <p:sp>
          <p:nvSpPr>
            <p:cNvPr id="901" name="Google Shape;901;p4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42"/>
          <p:cNvGrpSpPr/>
          <p:nvPr/>
        </p:nvGrpSpPr>
        <p:grpSpPr>
          <a:xfrm>
            <a:off x="3690839" y="2341061"/>
            <a:ext cx="586986" cy="517740"/>
            <a:chOff x="3161917" y="2170682"/>
            <a:chExt cx="458870" cy="404737"/>
          </a:xfrm>
        </p:grpSpPr>
        <p:sp>
          <p:nvSpPr>
            <p:cNvPr id="906" name="Google Shape;906;p4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42"/>
          <p:cNvGrpSpPr/>
          <p:nvPr/>
        </p:nvGrpSpPr>
        <p:grpSpPr>
          <a:xfrm>
            <a:off x="3713860" y="3102400"/>
            <a:ext cx="540943" cy="517963"/>
            <a:chOff x="3179914" y="2889488"/>
            <a:chExt cx="422876" cy="404911"/>
          </a:xfrm>
        </p:grpSpPr>
        <p:sp>
          <p:nvSpPr>
            <p:cNvPr id="910" name="Google Shape;910;p4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42"/>
          <p:cNvGrpSpPr/>
          <p:nvPr/>
        </p:nvGrpSpPr>
        <p:grpSpPr>
          <a:xfrm>
            <a:off x="4414654" y="3102358"/>
            <a:ext cx="536180" cy="518047"/>
            <a:chOff x="3729467" y="2889422"/>
            <a:chExt cx="419153" cy="404977"/>
          </a:xfrm>
        </p:grpSpPr>
        <p:sp>
          <p:nvSpPr>
            <p:cNvPr id="917" name="Google Shape;917;p4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42"/>
          <p:cNvGrpSpPr/>
          <p:nvPr/>
        </p:nvGrpSpPr>
        <p:grpSpPr>
          <a:xfrm>
            <a:off x="1951688" y="3445787"/>
            <a:ext cx="965351" cy="134611"/>
            <a:chOff x="4411970" y="2962952"/>
            <a:chExt cx="706544" cy="104212"/>
          </a:xfrm>
        </p:grpSpPr>
        <p:sp>
          <p:nvSpPr>
            <p:cNvPr id="925" name="Google Shape;925;p4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42"/>
          <p:cNvGrpSpPr/>
          <p:nvPr/>
        </p:nvGrpSpPr>
        <p:grpSpPr>
          <a:xfrm>
            <a:off x="1951688" y="3041077"/>
            <a:ext cx="960158" cy="289172"/>
            <a:chOff x="4411970" y="2726085"/>
            <a:chExt cx="643107" cy="193659"/>
          </a:xfrm>
        </p:grpSpPr>
        <p:sp>
          <p:nvSpPr>
            <p:cNvPr id="930" name="Google Shape;930;p4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42"/>
          <p:cNvGrpSpPr/>
          <p:nvPr/>
        </p:nvGrpSpPr>
        <p:grpSpPr>
          <a:xfrm>
            <a:off x="960185" y="3295400"/>
            <a:ext cx="811503" cy="252584"/>
            <a:chOff x="4411970" y="4340222"/>
            <a:chExt cx="779467" cy="242683"/>
          </a:xfrm>
        </p:grpSpPr>
        <p:sp>
          <p:nvSpPr>
            <p:cNvPr id="934" name="Google Shape;934;p4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42"/>
          <p:cNvGrpSpPr/>
          <p:nvPr/>
        </p:nvGrpSpPr>
        <p:grpSpPr>
          <a:xfrm>
            <a:off x="1951688" y="2709308"/>
            <a:ext cx="965160" cy="216230"/>
            <a:chOff x="4411970" y="2468674"/>
            <a:chExt cx="747317" cy="167425"/>
          </a:xfrm>
        </p:grpSpPr>
        <p:sp>
          <p:nvSpPr>
            <p:cNvPr id="938" name="Google Shape;938;p4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 name="Google Shape;940;p42"/>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 name="Google Shape;941;p42"/>
          <p:cNvGrpSpPr/>
          <p:nvPr/>
        </p:nvGrpSpPr>
        <p:grpSpPr>
          <a:xfrm>
            <a:off x="959254" y="2334687"/>
            <a:ext cx="1959041" cy="208784"/>
            <a:chOff x="6336019" y="3733725"/>
            <a:chExt cx="2566206" cy="351310"/>
          </a:xfrm>
        </p:grpSpPr>
        <p:sp>
          <p:nvSpPr>
            <p:cNvPr id="942" name="Google Shape;942;p4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42"/>
          <p:cNvGrpSpPr/>
          <p:nvPr/>
        </p:nvGrpSpPr>
        <p:grpSpPr>
          <a:xfrm>
            <a:off x="1951688" y="3950602"/>
            <a:ext cx="946551" cy="153200"/>
            <a:chOff x="4404545" y="3301592"/>
            <a:chExt cx="782403" cy="129272"/>
          </a:xfrm>
        </p:grpSpPr>
        <p:sp>
          <p:nvSpPr>
            <p:cNvPr id="947" name="Google Shape;947;p4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42"/>
          <p:cNvGrpSpPr/>
          <p:nvPr/>
        </p:nvGrpSpPr>
        <p:grpSpPr>
          <a:xfrm>
            <a:off x="1951688" y="3695937"/>
            <a:ext cx="962257" cy="139127"/>
            <a:chOff x="4411970" y="3131459"/>
            <a:chExt cx="710520" cy="117397"/>
          </a:xfrm>
        </p:grpSpPr>
        <p:sp>
          <p:nvSpPr>
            <p:cNvPr id="950" name="Google Shape;950;p4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952" name="Google Shape;952;p42"/>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 name="Google Shape;953;p42"/>
          <p:cNvGrpSpPr/>
          <p:nvPr/>
        </p:nvGrpSpPr>
        <p:grpSpPr>
          <a:xfrm>
            <a:off x="951833" y="3621603"/>
            <a:ext cx="823838" cy="458988"/>
            <a:chOff x="4411970" y="1801825"/>
            <a:chExt cx="734586" cy="409262"/>
          </a:xfrm>
        </p:grpSpPr>
        <p:sp>
          <p:nvSpPr>
            <p:cNvPr id="954" name="Google Shape;954;p4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42"/>
          <p:cNvGrpSpPr/>
          <p:nvPr/>
        </p:nvGrpSpPr>
        <p:grpSpPr>
          <a:xfrm>
            <a:off x="3056804" y="2339173"/>
            <a:ext cx="521514" cy="521514"/>
            <a:chOff x="5681300" y="2527788"/>
            <a:chExt cx="805800" cy="805800"/>
          </a:xfrm>
        </p:grpSpPr>
        <p:sp>
          <p:nvSpPr>
            <p:cNvPr id="957" name="Google Shape;957;p4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42"/>
          <p:cNvGrpSpPr/>
          <p:nvPr/>
        </p:nvGrpSpPr>
        <p:grpSpPr>
          <a:xfrm>
            <a:off x="3051044" y="3094865"/>
            <a:ext cx="533033" cy="533033"/>
            <a:chOff x="4049800" y="640400"/>
            <a:chExt cx="858900" cy="858900"/>
          </a:xfrm>
        </p:grpSpPr>
        <p:sp>
          <p:nvSpPr>
            <p:cNvPr id="960" name="Google Shape;960;p4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42"/>
          <p:cNvGrpSpPr/>
          <p:nvPr/>
        </p:nvGrpSpPr>
        <p:grpSpPr>
          <a:xfrm>
            <a:off x="2976527" y="3772543"/>
            <a:ext cx="682068" cy="682068"/>
            <a:chOff x="5080188" y="927900"/>
            <a:chExt cx="961200" cy="961200"/>
          </a:xfrm>
        </p:grpSpPr>
        <p:sp>
          <p:nvSpPr>
            <p:cNvPr id="963" name="Google Shape;963;p4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42"/>
          <p:cNvGrpSpPr/>
          <p:nvPr/>
        </p:nvGrpSpPr>
        <p:grpSpPr>
          <a:xfrm>
            <a:off x="4440026" y="3869234"/>
            <a:ext cx="505650" cy="504006"/>
            <a:chOff x="6039282" y="1042577"/>
            <a:chExt cx="734315" cy="731929"/>
          </a:xfrm>
        </p:grpSpPr>
        <p:sp>
          <p:nvSpPr>
            <p:cNvPr id="972" name="Google Shape;972;p4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42"/>
          <p:cNvGrpSpPr/>
          <p:nvPr/>
        </p:nvGrpSpPr>
        <p:grpSpPr>
          <a:xfrm>
            <a:off x="5052628" y="2298862"/>
            <a:ext cx="567744" cy="602136"/>
            <a:chOff x="1825800" y="1651625"/>
            <a:chExt cx="539989" cy="571775"/>
          </a:xfrm>
        </p:grpSpPr>
        <p:sp>
          <p:nvSpPr>
            <p:cNvPr id="994" name="Google Shape;994;p4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42"/>
          <p:cNvGrpSpPr/>
          <p:nvPr/>
        </p:nvGrpSpPr>
        <p:grpSpPr>
          <a:xfrm>
            <a:off x="3727557" y="3855579"/>
            <a:ext cx="508123" cy="507955"/>
            <a:chOff x="1897577" y="2802432"/>
            <a:chExt cx="492176" cy="492014"/>
          </a:xfrm>
        </p:grpSpPr>
        <p:sp>
          <p:nvSpPr>
            <p:cNvPr id="999" name="Google Shape;999;p4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42"/>
          <p:cNvGrpSpPr/>
          <p:nvPr/>
        </p:nvGrpSpPr>
        <p:grpSpPr>
          <a:xfrm>
            <a:off x="959087" y="4169123"/>
            <a:ext cx="809227" cy="200842"/>
            <a:chOff x="2013045" y="4813233"/>
            <a:chExt cx="921986" cy="228854"/>
          </a:xfrm>
        </p:grpSpPr>
        <p:sp>
          <p:nvSpPr>
            <p:cNvPr id="1012" name="Google Shape;1012;p4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 name="Google Shape;1014;p42"/>
          <p:cNvGrpSpPr/>
          <p:nvPr/>
        </p:nvGrpSpPr>
        <p:grpSpPr>
          <a:xfrm>
            <a:off x="967547" y="2656004"/>
            <a:ext cx="792421" cy="269941"/>
            <a:chOff x="1046767" y="4756633"/>
            <a:chExt cx="859646" cy="292841"/>
          </a:xfrm>
        </p:grpSpPr>
        <p:sp>
          <p:nvSpPr>
            <p:cNvPr id="1015" name="Google Shape;1015;p4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 name="Google Shape;1018;p42"/>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2"/>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2"/>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2"/>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 name="Google Shape;1022;p42"/>
          <p:cNvGrpSpPr/>
          <p:nvPr/>
        </p:nvGrpSpPr>
        <p:grpSpPr>
          <a:xfrm>
            <a:off x="7103403" y="2550562"/>
            <a:ext cx="166473" cy="141497"/>
            <a:chOff x="4660325" y="1866850"/>
            <a:chExt cx="68350" cy="58100"/>
          </a:xfrm>
        </p:grpSpPr>
        <p:sp>
          <p:nvSpPr>
            <p:cNvPr id="1023" name="Google Shape;1023;p4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42"/>
          <p:cNvGrpSpPr/>
          <p:nvPr/>
        </p:nvGrpSpPr>
        <p:grpSpPr>
          <a:xfrm>
            <a:off x="7412747" y="2576286"/>
            <a:ext cx="162515" cy="90049"/>
            <a:chOff x="4791775" y="1877500"/>
            <a:chExt cx="66725" cy="36975"/>
          </a:xfrm>
        </p:grpSpPr>
        <p:sp>
          <p:nvSpPr>
            <p:cNvPr id="1026" name="Google Shape;1026;p4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42"/>
          <p:cNvGrpSpPr/>
          <p:nvPr/>
        </p:nvGrpSpPr>
        <p:grpSpPr>
          <a:xfrm>
            <a:off x="7734460" y="2576286"/>
            <a:ext cx="144979" cy="90049"/>
            <a:chOff x="4923925" y="1877500"/>
            <a:chExt cx="59525" cy="36975"/>
          </a:xfrm>
        </p:grpSpPr>
        <p:sp>
          <p:nvSpPr>
            <p:cNvPr id="1029" name="Google Shape;1029;p4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 name="Google Shape;1031;p42"/>
          <p:cNvGrpSpPr/>
          <p:nvPr/>
        </p:nvGrpSpPr>
        <p:grpSpPr>
          <a:xfrm>
            <a:off x="8028952" y="2558477"/>
            <a:ext cx="141447" cy="125667"/>
            <a:chOff x="5058450" y="1870100"/>
            <a:chExt cx="58075" cy="51600"/>
          </a:xfrm>
        </p:grpSpPr>
        <p:sp>
          <p:nvSpPr>
            <p:cNvPr id="1032" name="Google Shape;1032;p4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42"/>
          <p:cNvGrpSpPr/>
          <p:nvPr/>
        </p:nvGrpSpPr>
        <p:grpSpPr>
          <a:xfrm>
            <a:off x="7443466" y="2980885"/>
            <a:ext cx="101077" cy="107645"/>
            <a:chOff x="4811425" y="2065025"/>
            <a:chExt cx="41500" cy="44200"/>
          </a:xfrm>
        </p:grpSpPr>
        <p:sp>
          <p:nvSpPr>
            <p:cNvPr id="1035" name="Google Shape;1035;p4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42"/>
          <p:cNvGrpSpPr/>
          <p:nvPr/>
        </p:nvGrpSpPr>
        <p:grpSpPr>
          <a:xfrm>
            <a:off x="7735904" y="2981098"/>
            <a:ext cx="120867" cy="107218"/>
            <a:chOff x="4929875" y="2065025"/>
            <a:chExt cx="49625" cy="44025"/>
          </a:xfrm>
        </p:grpSpPr>
        <p:sp>
          <p:nvSpPr>
            <p:cNvPr id="1038" name="Google Shape;1038;p4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42"/>
          <p:cNvGrpSpPr/>
          <p:nvPr/>
        </p:nvGrpSpPr>
        <p:grpSpPr>
          <a:xfrm>
            <a:off x="8064572" y="2984112"/>
            <a:ext cx="70206" cy="101191"/>
            <a:chOff x="5083925" y="2066350"/>
            <a:chExt cx="28825" cy="41550"/>
          </a:xfrm>
        </p:grpSpPr>
        <p:sp>
          <p:nvSpPr>
            <p:cNvPr id="1041" name="Google Shape;1041;p4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42"/>
          <p:cNvGrpSpPr/>
          <p:nvPr/>
        </p:nvGrpSpPr>
        <p:grpSpPr>
          <a:xfrm>
            <a:off x="7096126" y="2999759"/>
            <a:ext cx="181026" cy="69896"/>
            <a:chOff x="4659775" y="2072775"/>
            <a:chExt cx="74325" cy="28700"/>
          </a:xfrm>
        </p:grpSpPr>
        <p:sp>
          <p:nvSpPr>
            <p:cNvPr id="1044" name="Google Shape;1044;p4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42"/>
          <p:cNvGrpSpPr/>
          <p:nvPr/>
        </p:nvGrpSpPr>
        <p:grpSpPr>
          <a:xfrm>
            <a:off x="8015982" y="2790324"/>
            <a:ext cx="167387" cy="89197"/>
            <a:chOff x="4662475" y="1976500"/>
            <a:chExt cx="68725" cy="36625"/>
          </a:xfrm>
        </p:grpSpPr>
        <p:sp>
          <p:nvSpPr>
            <p:cNvPr id="1048" name="Google Shape;1048;p4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2"/>
          <p:cNvGrpSpPr/>
          <p:nvPr/>
        </p:nvGrpSpPr>
        <p:grpSpPr>
          <a:xfrm>
            <a:off x="7712887" y="2793764"/>
            <a:ext cx="166899" cy="82317"/>
            <a:chOff x="4920150" y="1977875"/>
            <a:chExt cx="68525" cy="33800"/>
          </a:xfrm>
        </p:grpSpPr>
        <p:sp>
          <p:nvSpPr>
            <p:cNvPr id="1052" name="Google Shape;1052;p4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42"/>
          <p:cNvGrpSpPr/>
          <p:nvPr/>
        </p:nvGrpSpPr>
        <p:grpSpPr>
          <a:xfrm>
            <a:off x="7124044" y="3197682"/>
            <a:ext cx="125190" cy="127859"/>
            <a:chOff x="4676550" y="2160575"/>
            <a:chExt cx="51400" cy="52500"/>
          </a:xfrm>
        </p:grpSpPr>
        <p:sp>
          <p:nvSpPr>
            <p:cNvPr id="1056" name="Google Shape;1056;p4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42"/>
          <p:cNvGrpSpPr/>
          <p:nvPr/>
        </p:nvGrpSpPr>
        <p:grpSpPr>
          <a:xfrm>
            <a:off x="7421302" y="3204714"/>
            <a:ext cx="145405" cy="113794"/>
            <a:chOff x="4768325" y="2163475"/>
            <a:chExt cx="59700" cy="46725"/>
          </a:xfrm>
        </p:grpSpPr>
        <p:sp>
          <p:nvSpPr>
            <p:cNvPr id="1060" name="Google Shape;1060;p4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 name="Google Shape;1062;p42"/>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2"/>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2"/>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2"/>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2"/>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2"/>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 name="Google Shape;1068;p42"/>
          <p:cNvGrpSpPr/>
          <p:nvPr/>
        </p:nvGrpSpPr>
        <p:grpSpPr>
          <a:xfrm>
            <a:off x="7437621" y="3459808"/>
            <a:ext cx="112768" cy="106853"/>
            <a:chOff x="4768575" y="2253950"/>
            <a:chExt cx="46300" cy="43875"/>
          </a:xfrm>
        </p:grpSpPr>
        <p:sp>
          <p:nvSpPr>
            <p:cNvPr id="1069" name="Google Shape;1069;p4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42"/>
          <p:cNvGrpSpPr/>
          <p:nvPr/>
        </p:nvGrpSpPr>
        <p:grpSpPr>
          <a:xfrm>
            <a:off x="7737243" y="3948834"/>
            <a:ext cx="118187" cy="146246"/>
            <a:chOff x="4960900" y="2433225"/>
            <a:chExt cx="48525" cy="60050"/>
          </a:xfrm>
        </p:grpSpPr>
        <p:sp>
          <p:nvSpPr>
            <p:cNvPr id="1072" name="Google Shape;1072;p4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42"/>
          <p:cNvGrpSpPr/>
          <p:nvPr/>
        </p:nvGrpSpPr>
        <p:grpSpPr>
          <a:xfrm>
            <a:off x="7425808" y="4212895"/>
            <a:ext cx="136394" cy="143810"/>
            <a:chOff x="4854075" y="2527625"/>
            <a:chExt cx="56000" cy="59050"/>
          </a:xfrm>
        </p:grpSpPr>
        <p:sp>
          <p:nvSpPr>
            <p:cNvPr id="1075" name="Google Shape;1075;p4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 name="Google Shape;1077;p42"/>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2"/>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2"/>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 name="Google Shape;1080;p42"/>
          <p:cNvGrpSpPr/>
          <p:nvPr/>
        </p:nvGrpSpPr>
        <p:grpSpPr>
          <a:xfrm>
            <a:off x="8050020" y="3676639"/>
            <a:ext cx="99312" cy="160797"/>
            <a:chOff x="5059700" y="2334775"/>
            <a:chExt cx="40775" cy="66025"/>
          </a:xfrm>
        </p:grpSpPr>
        <p:sp>
          <p:nvSpPr>
            <p:cNvPr id="1081" name="Google Shape;1081;p4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 name="Google Shape;1090;p42"/>
          <p:cNvGrpSpPr/>
          <p:nvPr/>
        </p:nvGrpSpPr>
        <p:grpSpPr>
          <a:xfrm>
            <a:off x="8007184" y="3941771"/>
            <a:ext cx="184984" cy="160371"/>
            <a:chOff x="5037700" y="2430325"/>
            <a:chExt cx="75950" cy="65850"/>
          </a:xfrm>
        </p:grpSpPr>
        <p:sp>
          <p:nvSpPr>
            <p:cNvPr id="1091" name="Google Shape;1091;p4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42"/>
          <p:cNvGrpSpPr/>
          <p:nvPr/>
        </p:nvGrpSpPr>
        <p:grpSpPr>
          <a:xfrm>
            <a:off x="7426689" y="3708223"/>
            <a:ext cx="173014" cy="97629"/>
            <a:chOff x="4756975" y="2341800"/>
            <a:chExt cx="91975" cy="51925"/>
          </a:xfrm>
        </p:grpSpPr>
        <p:sp>
          <p:nvSpPr>
            <p:cNvPr id="1094" name="Google Shape;1094;p4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 name="Google Shape;1114;p42"/>
          <p:cNvGrpSpPr/>
          <p:nvPr/>
        </p:nvGrpSpPr>
        <p:grpSpPr>
          <a:xfrm>
            <a:off x="7693626" y="4196920"/>
            <a:ext cx="212497" cy="175761"/>
            <a:chOff x="4943575" y="2516350"/>
            <a:chExt cx="98675" cy="81700"/>
          </a:xfrm>
        </p:grpSpPr>
        <p:sp>
          <p:nvSpPr>
            <p:cNvPr id="1115" name="Google Shape;1115;p4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 name="Google Shape;1193;p42"/>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2"/>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2"/>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2"/>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1" name="Shape 1201"/>
        <p:cNvGrpSpPr/>
        <p:nvPr/>
      </p:nvGrpSpPr>
      <p:grpSpPr>
        <a:xfrm>
          <a:off x="0" y="0"/>
          <a:ext cx="0" cy="0"/>
          <a:chOff x="0" y="0"/>
          <a:chExt cx="0" cy="0"/>
        </a:xfrm>
      </p:grpSpPr>
      <p:grpSp>
        <p:nvGrpSpPr>
          <p:cNvPr id="1202" name="Google Shape;1202;p43"/>
          <p:cNvGrpSpPr/>
          <p:nvPr/>
        </p:nvGrpSpPr>
        <p:grpSpPr>
          <a:xfrm>
            <a:off x="6681268" y="3584496"/>
            <a:ext cx="560636" cy="516497"/>
            <a:chOff x="6652051" y="3714143"/>
            <a:chExt cx="560636" cy="516497"/>
          </a:xfrm>
        </p:grpSpPr>
        <p:grpSp>
          <p:nvGrpSpPr>
            <p:cNvPr id="1203" name="Google Shape;1203;p43"/>
            <p:cNvGrpSpPr/>
            <p:nvPr/>
          </p:nvGrpSpPr>
          <p:grpSpPr>
            <a:xfrm>
              <a:off x="6669657" y="3716715"/>
              <a:ext cx="466768" cy="464314"/>
              <a:chOff x="3139766" y="765669"/>
              <a:chExt cx="886380" cy="881888"/>
            </a:xfrm>
          </p:grpSpPr>
          <p:grpSp>
            <p:nvGrpSpPr>
              <p:cNvPr id="1204" name="Google Shape;1204;p43"/>
              <p:cNvGrpSpPr/>
              <p:nvPr/>
            </p:nvGrpSpPr>
            <p:grpSpPr>
              <a:xfrm>
                <a:off x="3139766" y="765669"/>
                <a:ext cx="886380" cy="881888"/>
                <a:chOff x="3139766" y="765669"/>
                <a:chExt cx="886380" cy="881888"/>
              </a:xfrm>
            </p:grpSpPr>
            <p:sp>
              <p:nvSpPr>
                <p:cNvPr id="1205" name="Google Shape;1205;p4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 name="Google Shape;1214;p4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 name="Google Shape;1218;p4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43"/>
          <p:cNvGrpSpPr/>
          <p:nvPr/>
        </p:nvGrpSpPr>
        <p:grpSpPr>
          <a:xfrm>
            <a:off x="7679978" y="3065079"/>
            <a:ext cx="104231" cy="320340"/>
            <a:chOff x="7564426" y="3224343"/>
            <a:chExt cx="119985" cy="368801"/>
          </a:xfrm>
        </p:grpSpPr>
        <p:sp>
          <p:nvSpPr>
            <p:cNvPr id="1220" name="Google Shape;1220;p4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43"/>
          <p:cNvGrpSpPr/>
          <p:nvPr/>
        </p:nvGrpSpPr>
        <p:grpSpPr>
          <a:xfrm>
            <a:off x="7379466" y="3059180"/>
            <a:ext cx="189489" cy="332132"/>
            <a:chOff x="8370831" y="3202002"/>
            <a:chExt cx="218129" cy="382376"/>
          </a:xfrm>
        </p:grpSpPr>
        <p:sp>
          <p:nvSpPr>
            <p:cNvPr id="1223" name="Google Shape;1223;p4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43"/>
          <p:cNvGrpSpPr/>
          <p:nvPr/>
        </p:nvGrpSpPr>
        <p:grpSpPr>
          <a:xfrm>
            <a:off x="8102855" y="3470312"/>
            <a:ext cx="309429" cy="267000"/>
            <a:chOff x="6742064" y="3750480"/>
            <a:chExt cx="399315" cy="344560"/>
          </a:xfrm>
        </p:grpSpPr>
        <p:sp>
          <p:nvSpPr>
            <p:cNvPr id="1226" name="Google Shape;1226;p4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 name="Google Shape;1228;p43"/>
          <p:cNvGrpSpPr/>
          <p:nvPr/>
        </p:nvGrpSpPr>
        <p:grpSpPr>
          <a:xfrm>
            <a:off x="7641874" y="3821360"/>
            <a:ext cx="180437" cy="281608"/>
            <a:chOff x="7248525" y="3739696"/>
            <a:chExt cx="230531" cy="359790"/>
          </a:xfrm>
        </p:grpSpPr>
        <p:sp>
          <p:nvSpPr>
            <p:cNvPr id="1229" name="Google Shape;1229;p4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43"/>
          <p:cNvGrpSpPr/>
          <p:nvPr/>
        </p:nvGrpSpPr>
        <p:grpSpPr>
          <a:xfrm>
            <a:off x="7887794" y="3464584"/>
            <a:ext cx="162896" cy="278710"/>
            <a:chOff x="7601242" y="3729267"/>
            <a:chExt cx="222566" cy="380803"/>
          </a:xfrm>
        </p:grpSpPr>
        <p:sp>
          <p:nvSpPr>
            <p:cNvPr id="1232" name="Google Shape;1232;p4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 name="Google Shape;1234;p43"/>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 name="Google Shape;1235;p43"/>
          <p:cNvGrpSpPr/>
          <p:nvPr/>
        </p:nvGrpSpPr>
        <p:grpSpPr>
          <a:xfrm>
            <a:off x="7377439" y="3465724"/>
            <a:ext cx="193543" cy="275990"/>
            <a:chOff x="8304647" y="3738687"/>
            <a:chExt cx="225076" cy="320956"/>
          </a:xfrm>
        </p:grpSpPr>
        <p:sp>
          <p:nvSpPr>
            <p:cNvPr id="1236" name="Google Shape;1236;p4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43"/>
          <p:cNvGrpSpPr/>
          <p:nvPr/>
        </p:nvGrpSpPr>
        <p:grpSpPr>
          <a:xfrm>
            <a:off x="7649932" y="3465724"/>
            <a:ext cx="178492" cy="275990"/>
            <a:chOff x="8615101" y="3738687"/>
            <a:chExt cx="207573" cy="320956"/>
          </a:xfrm>
        </p:grpSpPr>
        <p:sp>
          <p:nvSpPr>
            <p:cNvPr id="1240" name="Google Shape;1240;p4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 name="Google Shape;1243;p43"/>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 name="Google Shape;1244;p43"/>
          <p:cNvGrpSpPr/>
          <p:nvPr/>
        </p:nvGrpSpPr>
        <p:grpSpPr>
          <a:xfrm>
            <a:off x="7875463" y="3868385"/>
            <a:ext cx="187557" cy="187557"/>
            <a:chOff x="8565775" y="671075"/>
            <a:chExt cx="441000" cy="441000"/>
          </a:xfrm>
        </p:grpSpPr>
        <p:sp>
          <p:nvSpPr>
            <p:cNvPr id="1245" name="Google Shape;1245;p4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 name="Google Shape;1247;p43"/>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3"/>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 name="Google Shape;1249;p43"/>
          <p:cNvGrpSpPr/>
          <p:nvPr/>
        </p:nvGrpSpPr>
        <p:grpSpPr>
          <a:xfrm>
            <a:off x="6029935" y="2940910"/>
            <a:ext cx="587865" cy="517731"/>
            <a:chOff x="6000718" y="3070557"/>
            <a:chExt cx="587865" cy="517731"/>
          </a:xfrm>
        </p:grpSpPr>
        <p:sp>
          <p:nvSpPr>
            <p:cNvPr id="1250" name="Google Shape;1250;p43"/>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3"/>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3"/>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3"/>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3"/>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3"/>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43"/>
          <p:cNvGrpSpPr/>
          <p:nvPr/>
        </p:nvGrpSpPr>
        <p:grpSpPr>
          <a:xfrm>
            <a:off x="6044740" y="3584570"/>
            <a:ext cx="557665" cy="516387"/>
            <a:chOff x="6015523" y="3714217"/>
            <a:chExt cx="557665" cy="516387"/>
          </a:xfrm>
        </p:grpSpPr>
        <p:grpSp>
          <p:nvGrpSpPr>
            <p:cNvPr id="1261" name="Google Shape;1261;p43"/>
            <p:cNvGrpSpPr/>
            <p:nvPr/>
          </p:nvGrpSpPr>
          <p:grpSpPr>
            <a:xfrm>
              <a:off x="6036094" y="3716980"/>
              <a:ext cx="529822" cy="510480"/>
              <a:chOff x="3148311" y="-545634"/>
              <a:chExt cx="1006118" cy="969572"/>
            </a:xfrm>
          </p:grpSpPr>
          <p:sp>
            <p:nvSpPr>
              <p:cNvPr id="1262" name="Google Shape;1262;p4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 name="Google Shape;1272;p4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 name="Google Shape;1273;p43"/>
          <p:cNvGrpSpPr/>
          <p:nvPr/>
        </p:nvGrpSpPr>
        <p:grpSpPr>
          <a:xfrm>
            <a:off x="6673522" y="2943981"/>
            <a:ext cx="576302" cy="511871"/>
            <a:chOff x="6644304" y="3073628"/>
            <a:chExt cx="576302" cy="511871"/>
          </a:xfrm>
        </p:grpSpPr>
        <p:grpSp>
          <p:nvGrpSpPr>
            <p:cNvPr id="1274" name="Google Shape;1274;p43"/>
            <p:cNvGrpSpPr/>
            <p:nvPr/>
          </p:nvGrpSpPr>
          <p:grpSpPr>
            <a:xfrm>
              <a:off x="6712169" y="3073651"/>
              <a:ext cx="481611" cy="506713"/>
              <a:chOff x="1833536" y="-546641"/>
              <a:chExt cx="914567" cy="962419"/>
            </a:xfrm>
          </p:grpSpPr>
          <p:grpSp>
            <p:nvGrpSpPr>
              <p:cNvPr id="1275" name="Google Shape;1275;p43"/>
              <p:cNvGrpSpPr/>
              <p:nvPr/>
            </p:nvGrpSpPr>
            <p:grpSpPr>
              <a:xfrm>
                <a:off x="1833536" y="-524249"/>
                <a:ext cx="914567" cy="940027"/>
                <a:chOff x="1833536" y="-524249"/>
                <a:chExt cx="914567" cy="940027"/>
              </a:xfrm>
            </p:grpSpPr>
            <p:sp>
              <p:nvSpPr>
                <p:cNvPr id="1276" name="Google Shape;1276;p4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 name="Google Shape;1281;p4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 name="Google Shape;1285;p4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43"/>
          <p:cNvGrpSpPr/>
          <p:nvPr/>
        </p:nvGrpSpPr>
        <p:grpSpPr>
          <a:xfrm>
            <a:off x="752796" y="2869970"/>
            <a:ext cx="2622876" cy="1333540"/>
            <a:chOff x="238125" y="1038125"/>
            <a:chExt cx="7146800" cy="3633625"/>
          </a:xfrm>
        </p:grpSpPr>
        <p:sp>
          <p:nvSpPr>
            <p:cNvPr id="1287" name="Google Shape;1287;p4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9" name="Google Shape;2859;p43"/>
          <p:cNvGrpSpPr/>
          <p:nvPr/>
        </p:nvGrpSpPr>
        <p:grpSpPr>
          <a:xfrm>
            <a:off x="5938558" y="1033351"/>
            <a:ext cx="2435960" cy="1297725"/>
            <a:chOff x="233350" y="949250"/>
            <a:chExt cx="7137300" cy="3802300"/>
          </a:xfrm>
        </p:grpSpPr>
        <p:sp>
          <p:nvSpPr>
            <p:cNvPr id="2860" name="Google Shape;2860;p4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43"/>
          <p:cNvGrpSpPr/>
          <p:nvPr/>
        </p:nvGrpSpPr>
        <p:grpSpPr>
          <a:xfrm>
            <a:off x="731715" y="995041"/>
            <a:ext cx="2665073" cy="1317140"/>
            <a:chOff x="793334" y="1192826"/>
            <a:chExt cx="2665073" cy="1317140"/>
          </a:xfrm>
        </p:grpSpPr>
        <p:sp>
          <p:nvSpPr>
            <p:cNvPr id="2912" name="Google Shape;2912;p43"/>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3"/>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3"/>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3"/>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3"/>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3"/>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3"/>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3"/>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3"/>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3"/>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3"/>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3"/>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3"/>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3"/>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3"/>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3"/>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3"/>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3"/>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3"/>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3"/>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3"/>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3"/>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3"/>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3"/>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3"/>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3"/>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3"/>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3"/>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3"/>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3"/>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3"/>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3"/>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3"/>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3"/>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3"/>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3"/>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3"/>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3"/>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3"/>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3"/>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3"/>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3"/>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3"/>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3"/>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3"/>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3"/>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3"/>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3"/>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3"/>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3"/>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3"/>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3"/>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3"/>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3"/>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3"/>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3"/>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3"/>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3"/>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3"/>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3"/>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3"/>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3"/>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3"/>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3"/>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3"/>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3"/>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3"/>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3"/>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3"/>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3"/>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3"/>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3"/>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3"/>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3"/>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3"/>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3"/>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3"/>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3"/>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3"/>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3"/>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3"/>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3"/>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3"/>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3"/>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3"/>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3"/>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3"/>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3"/>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3"/>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3"/>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3"/>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3"/>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3"/>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3"/>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3"/>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3"/>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3"/>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3"/>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3"/>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3"/>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3"/>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3"/>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3"/>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3"/>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3"/>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3"/>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3"/>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3"/>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3"/>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3"/>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3"/>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3"/>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3"/>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3"/>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3"/>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3"/>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3"/>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3"/>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3"/>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3"/>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3"/>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3"/>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3"/>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3"/>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3"/>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3"/>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3"/>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3"/>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3"/>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3"/>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3"/>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3"/>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3"/>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3"/>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3"/>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3"/>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3"/>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3"/>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3"/>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3"/>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3"/>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3"/>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3"/>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3"/>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3"/>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3"/>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3"/>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3"/>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3"/>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3"/>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3"/>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3"/>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3"/>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3"/>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3"/>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3"/>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3"/>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3"/>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3"/>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3"/>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3"/>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3"/>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3"/>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3"/>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3"/>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3"/>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3"/>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3"/>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3"/>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3"/>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3"/>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3"/>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3"/>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3"/>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3"/>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3"/>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3"/>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3"/>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3"/>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3"/>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3"/>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3"/>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3"/>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3"/>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3"/>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3"/>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3"/>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3"/>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3"/>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3"/>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3"/>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3"/>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3"/>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3"/>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3"/>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3"/>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3"/>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3"/>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3"/>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3"/>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3"/>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3"/>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3"/>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3"/>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3"/>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3"/>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3"/>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3"/>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3"/>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3"/>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3"/>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3"/>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3"/>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3"/>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3"/>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3"/>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3"/>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3"/>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3"/>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3"/>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3"/>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3"/>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3"/>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3"/>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3"/>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3"/>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3"/>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3"/>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3"/>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3"/>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3"/>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3"/>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3"/>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3"/>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3"/>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3"/>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3"/>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3"/>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3"/>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3"/>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3"/>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3"/>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3"/>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3"/>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3"/>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3"/>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3"/>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3"/>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3"/>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3"/>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3"/>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3"/>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3"/>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3"/>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3"/>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3"/>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3"/>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3"/>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3"/>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3"/>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3"/>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3"/>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3"/>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3"/>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3"/>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3"/>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3"/>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3"/>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3"/>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3"/>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3"/>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3"/>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3"/>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3"/>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3"/>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3"/>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3"/>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3"/>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3"/>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3"/>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3"/>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3"/>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3"/>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3"/>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3"/>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3"/>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3"/>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3"/>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3"/>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3"/>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3"/>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3"/>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3"/>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3"/>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3"/>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3"/>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3"/>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3"/>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3"/>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3"/>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3"/>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3"/>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3"/>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3"/>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3"/>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3"/>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3"/>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3"/>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3"/>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3"/>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3"/>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3"/>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3"/>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3"/>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3"/>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3"/>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3"/>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3"/>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3"/>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3"/>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3"/>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3"/>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3"/>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3"/>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3"/>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3"/>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3"/>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3"/>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3"/>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3"/>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3"/>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3"/>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3"/>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3"/>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3"/>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3"/>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3"/>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3"/>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3"/>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3"/>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3"/>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3"/>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3"/>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3"/>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3"/>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3"/>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3"/>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3"/>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3"/>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3"/>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3"/>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3"/>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3"/>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3"/>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3"/>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3"/>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3"/>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3"/>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3"/>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3"/>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3"/>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3"/>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3"/>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3"/>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3"/>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3"/>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3"/>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3"/>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3"/>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3"/>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3"/>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3"/>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3"/>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3"/>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3"/>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3"/>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3"/>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3"/>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3"/>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3"/>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3"/>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3"/>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3"/>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3"/>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3"/>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3"/>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3"/>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3"/>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3"/>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3"/>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3"/>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3"/>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3"/>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3"/>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3"/>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3"/>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3"/>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3"/>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3"/>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3"/>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3"/>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3"/>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3"/>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3"/>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3"/>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3"/>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3"/>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3"/>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3"/>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3"/>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3"/>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3"/>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3"/>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3"/>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3"/>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3"/>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3"/>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3"/>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3"/>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3"/>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3"/>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3"/>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3"/>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3"/>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3"/>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3"/>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3"/>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3"/>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3"/>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3"/>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3"/>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3"/>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3"/>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3"/>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3"/>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3"/>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3"/>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3"/>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3"/>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3"/>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3"/>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3"/>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3"/>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3"/>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3"/>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3"/>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3"/>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3"/>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3"/>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3"/>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3"/>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3"/>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3"/>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3"/>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3"/>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3"/>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3"/>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3"/>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3"/>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3"/>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3"/>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3"/>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3"/>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3"/>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3"/>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3"/>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3"/>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3"/>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3"/>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3"/>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3"/>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3"/>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3"/>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3"/>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3"/>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3"/>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3"/>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3"/>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3"/>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3"/>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3"/>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3"/>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3"/>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3"/>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3"/>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3"/>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3"/>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3"/>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3"/>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3"/>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3"/>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3"/>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3"/>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3"/>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3"/>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3"/>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3"/>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3"/>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3"/>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3"/>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3"/>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3"/>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3"/>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3"/>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3"/>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3"/>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3"/>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3"/>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3"/>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3"/>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3"/>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3"/>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3"/>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3"/>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3"/>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3"/>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3"/>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3"/>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3"/>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3"/>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3"/>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3"/>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3"/>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3"/>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3"/>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3"/>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3"/>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3"/>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3"/>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3"/>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3"/>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3"/>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3"/>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3"/>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3"/>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3"/>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3"/>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3"/>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3"/>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3"/>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3"/>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3"/>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3"/>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3"/>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3"/>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3"/>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3"/>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3"/>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3"/>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3"/>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3"/>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3"/>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3"/>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3"/>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3"/>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3"/>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3"/>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3"/>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3"/>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3"/>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3"/>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3"/>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3"/>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3"/>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3"/>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3"/>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3"/>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3"/>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3"/>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3"/>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3"/>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3"/>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3"/>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3"/>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3"/>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3"/>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3"/>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3"/>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3"/>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3"/>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3"/>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3"/>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3"/>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3"/>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3"/>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3"/>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3"/>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3"/>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3"/>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3"/>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3"/>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3"/>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3"/>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3"/>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3"/>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3"/>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3"/>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3"/>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3"/>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3"/>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3"/>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3"/>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3"/>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3"/>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3"/>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3"/>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3"/>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3"/>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3"/>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3"/>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3"/>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3"/>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3"/>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3"/>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3"/>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3"/>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3"/>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3"/>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3"/>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3"/>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3"/>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3"/>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3"/>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3"/>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3"/>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3"/>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3"/>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3"/>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3"/>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3"/>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3"/>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3"/>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3"/>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3"/>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3"/>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3"/>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3"/>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3"/>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3"/>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3"/>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3"/>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3"/>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3"/>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3"/>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3"/>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3"/>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3"/>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3"/>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3"/>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3"/>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3"/>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3"/>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3"/>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3"/>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3"/>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3"/>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3"/>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3"/>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3"/>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3"/>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3"/>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3"/>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3"/>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3"/>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3"/>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3"/>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3"/>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3"/>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3"/>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3"/>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3"/>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3"/>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3"/>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3"/>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3"/>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3"/>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3"/>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3"/>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3"/>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3"/>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3"/>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3"/>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3"/>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3"/>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3"/>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3"/>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3"/>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3"/>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3"/>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3"/>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3"/>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3"/>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3"/>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3"/>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3"/>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3"/>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3"/>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3"/>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3"/>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3"/>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3"/>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3"/>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3"/>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3"/>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3"/>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3"/>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3"/>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3"/>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3"/>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3"/>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3"/>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3"/>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3"/>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3"/>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3"/>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3"/>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3"/>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3"/>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3"/>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3"/>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3"/>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3"/>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3"/>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3"/>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3"/>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3"/>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3"/>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3"/>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3"/>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3"/>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3"/>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3"/>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3"/>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3"/>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3"/>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3"/>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3"/>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3"/>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3"/>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3"/>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3"/>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3"/>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3"/>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3"/>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3"/>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3"/>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3"/>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3"/>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3"/>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3"/>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3"/>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3"/>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3"/>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3"/>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3"/>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3"/>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3"/>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3"/>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3"/>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3"/>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3"/>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3"/>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3"/>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3"/>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3"/>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3"/>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3"/>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3"/>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3"/>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3"/>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3"/>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3"/>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3"/>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3"/>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3"/>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3"/>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3"/>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3"/>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3"/>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3"/>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3"/>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3"/>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3"/>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3"/>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3"/>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3"/>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3"/>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3"/>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3"/>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3"/>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3"/>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3"/>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3"/>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3"/>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3"/>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3"/>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3"/>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3"/>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3"/>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3"/>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3"/>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3"/>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3"/>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3"/>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3"/>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3"/>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3"/>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3"/>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3"/>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3"/>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3"/>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3"/>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3"/>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3"/>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3"/>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3"/>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3"/>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3"/>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3"/>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3"/>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3"/>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3"/>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3"/>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3"/>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3"/>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3"/>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3"/>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3"/>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3"/>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3"/>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3"/>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3"/>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3"/>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3"/>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3"/>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3"/>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3"/>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3"/>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3"/>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3"/>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3"/>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3"/>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3"/>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3"/>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3"/>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3"/>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3"/>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3"/>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3"/>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3"/>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3"/>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3"/>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3"/>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3"/>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3"/>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3"/>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3"/>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3"/>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3"/>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3"/>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3"/>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3"/>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3"/>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3"/>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3"/>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3"/>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3"/>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3"/>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3"/>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3"/>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3"/>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3"/>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3"/>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3"/>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3"/>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3"/>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3"/>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3"/>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3"/>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3"/>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3"/>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3"/>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3"/>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3"/>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3"/>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3"/>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3"/>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3"/>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3"/>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3"/>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3"/>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3"/>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3"/>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3"/>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3"/>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3"/>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3"/>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3"/>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3"/>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3"/>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3"/>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3"/>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3"/>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3"/>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3"/>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3"/>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3"/>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3"/>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3"/>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3"/>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3"/>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3"/>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3"/>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3"/>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3"/>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3"/>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3"/>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3"/>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3"/>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3"/>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3"/>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3"/>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3"/>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3"/>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3"/>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3"/>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3"/>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3"/>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3"/>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3"/>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3"/>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3"/>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3"/>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3"/>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3"/>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3"/>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3"/>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3"/>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3"/>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3"/>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3"/>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3"/>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3"/>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3"/>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3"/>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3"/>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3"/>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3"/>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3"/>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3"/>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3"/>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3"/>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3"/>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3"/>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3"/>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3"/>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3"/>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3"/>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3"/>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3"/>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3"/>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3"/>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3"/>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3"/>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3"/>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3"/>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3"/>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3"/>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3"/>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3"/>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3"/>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3"/>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3"/>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3"/>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3"/>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3"/>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3"/>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3"/>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3"/>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3"/>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3"/>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3"/>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3"/>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3"/>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3"/>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3"/>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3"/>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3"/>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3"/>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3"/>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3"/>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3"/>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3"/>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3"/>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3"/>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3"/>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3"/>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3"/>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3"/>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3"/>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3"/>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3"/>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3"/>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3"/>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3"/>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3"/>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3"/>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3"/>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3"/>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3"/>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3"/>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3"/>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3"/>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3"/>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3"/>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3"/>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3"/>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3"/>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3"/>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3"/>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3"/>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3"/>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3"/>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3"/>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3"/>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3"/>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3"/>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3"/>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3"/>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3"/>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3"/>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3"/>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3"/>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3"/>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3"/>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3"/>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3"/>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3"/>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3"/>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3"/>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3"/>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3"/>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3"/>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3"/>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3"/>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3"/>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3"/>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3"/>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3"/>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3"/>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3"/>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3"/>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3"/>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3"/>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3"/>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3"/>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3"/>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3"/>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3"/>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3"/>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3"/>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3"/>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3"/>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3"/>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3"/>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3"/>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3"/>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3"/>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3"/>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3"/>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3"/>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3"/>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3"/>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3"/>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3"/>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3"/>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3"/>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3"/>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3"/>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3"/>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3"/>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3"/>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3"/>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3"/>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3"/>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3"/>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3"/>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3"/>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3"/>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3"/>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3"/>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3"/>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3"/>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3"/>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3"/>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3"/>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3"/>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3"/>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3"/>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3"/>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3"/>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3"/>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3"/>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3"/>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3"/>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3"/>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3"/>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3"/>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3"/>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3"/>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3"/>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3"/>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3"/>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3"/>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3"/>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3"/>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3"/>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3"/>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3"/>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3"/>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3"/>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3"/>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3"/>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3"/>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3"/>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3"/>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3"/>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3"/>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3"/>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3"/>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3"/>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3"/>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3"/>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3"/>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3"/>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3"/>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3"/>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3"/>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3"/>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3"/>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3"/>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3"/>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3"/>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3"/>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3"/>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3"/>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3"/>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3"/>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3"/>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3"/>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3"/>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3"/>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3"/>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3"/>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3"/>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3"/>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3"/>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3"/>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3"/>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3"/>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3"/>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3"/>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3"/>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3"/>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3"/>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3"/>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3"/>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3"/>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3"/>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3"/>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3"/>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3"/>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3"/>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3"/>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3"/>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3"/>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3"/>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3"/>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3"/>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3"/>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3"/>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3"/>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3"/>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3"/>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3"/>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3"/>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3"/>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3"/>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3"/>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3"/>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3"/>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3"/>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3"/>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3"/>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3"/>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3"/>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3"/>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3"/>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3"/>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3"/>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3"/>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3"/>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3"/>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3"/>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3"/>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3"/>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3"/>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43"/>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3"/>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3"/>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3"/>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3"/>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3"/>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3"/>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3"/>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3"/>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3"/>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3"/>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3"/>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3"/>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3"/>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3"/>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3"/>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3"/>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4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3"/>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3"/>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3"/>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3"/>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3"/>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3"/>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4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4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43"/>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3"/>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3"/>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3"/>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3"/>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3"/>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3"/>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3"/>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3"/>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3"/>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3"/>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3"/>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3"/>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3"/>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3"/>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43"/>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3"/>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3"/>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43"/>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3"/>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3"/>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3"/>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3"/>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3"/>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3"/>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4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4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43"/>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4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43"/>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4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43"/>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4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4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4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4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4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4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43"/>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4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3"/>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3"/>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3"/>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43"/>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43"/>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43"/>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4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43"/>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3"/>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3"/>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43"/>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43"/>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3"/>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43"/>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43"/>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43"/>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43"/>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4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3"/>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43"/>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4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4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43"/>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43"/>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43"/>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3"/>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43"/>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43"/>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43"/>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43"/>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43"/>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43"/>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43"/>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4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43"/>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43"/>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43"/>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43"/>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4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3"/>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3"/>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3"/>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3"/>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43"/>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43"/>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3"/>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4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4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3"/>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3"/>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3"/>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3"/>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3"/>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3"/>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43"/>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3"/>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3"/>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3"/>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3"/>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3"/>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3"/>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3"/>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3"/>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3"/>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3"/>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43"/>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43"/>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3"/>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3"/>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3"/>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3"/>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3"/>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3"/>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3"/>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4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43"/>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3"/>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3"/>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43"/>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3"/>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3"/>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3"/>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3"/>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3"/>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43"/>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3"/>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3"/>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3"/>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3"/>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3"/>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4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3"/>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3"/>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3"/>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43"/>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3"/>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3"/>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3"/>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3"/>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3"/>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3"/>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3"/>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3"/>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4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3"/>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3"/>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3"/>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4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3"/>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3"/>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43"/>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3"/>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3"/>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3"/>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3"/>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3"/>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3"/>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4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4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4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4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3"/>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3"/>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3"/>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3"/>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3"/>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3"/>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3"/>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3"/>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3"/>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3"/>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3"/>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43"/>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3"/>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3"/>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3"/>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3"/>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3"/>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3"/>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3"/>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3"/>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3"/>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3"/>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3"/>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3"/>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3"/>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3"/>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3"/>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3"/>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3"/>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3"/>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3"/>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3"/>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3"/>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3"/>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3"/>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3"/>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3"/>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3"/>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3"/>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3"/>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3"/>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3"/>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3"/>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3"/>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3"/>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3"/>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3"/>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3"/>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3"/>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3"/>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3"/>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3"/>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3"/>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3"/>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3"/>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3"/>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3"/>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3"/>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3"/>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3"/>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3"/>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3"/>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3"/>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3"/>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3"/>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3"/>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3"/>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3"/>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3"/>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3"/>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3"/>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3"/>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3"/>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3"/>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3"/>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3"/>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3"/>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3"/>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3"/>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3"/>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3"/>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3"/>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3"/>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3"/>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3"/>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3"/>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3"/>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3"/>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3"/>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3"/>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3"/>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3"/>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3"/>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3"/>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3"/>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3"/>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3"/>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3"/>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3"/>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3"/>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3"/>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3"/>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3"/>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3"/>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3"/>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3"/>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3"/>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3"/>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3"/>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3"/>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3"/>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3"/>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3"/>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3"/>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3"/>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3"/>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3"/>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3"/>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3"/>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3"/>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3"/>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3"/>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3"/>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3"/>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3"/>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3"/>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3"/>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3"/>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3"/>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3"/>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3"/>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3"/>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3"/>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3"/>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3"/>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3"/>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3"/>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3"/>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3"/>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3"/>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3"/>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3"/>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3"/>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3"/>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3"/>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3"/>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3"/>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3"/>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3"/>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3"/>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3"/>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3"/>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3"/>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3"/>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3"/>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3"/>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3"/>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3"/>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3"/>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3"/>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4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4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3"/>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3"/>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3"/>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3"/>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3"/>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3"/>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3"/>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3"/>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3"/>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3"/>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3"/>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3"/>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3"/>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3"/>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3"/>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3"/>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3"/>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3"/>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3"/>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3"/>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3"/>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3"/>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3"/>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3"/>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3"/>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3"/>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3"/>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3"/>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3"/>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3"/>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3"/>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3"/>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3"/>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3"/>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3"/>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3"/>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3"/>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3"/>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3"/>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3"/>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3"/>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3"/>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3"/>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3"/>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3"/>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3"/>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3"/>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3"/>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3"/>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3"/>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3"/>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3"/>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3"/>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3"/>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3"/>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3"/>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3"/>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3"/>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3"/>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3"/>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3"/>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3"/>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3"/>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3"/>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3"/>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3"/>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3"/>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3"/>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3"/>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3"/>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3"/>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3"/>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3"/>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3"/>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3"/>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3"/>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3"/>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3"/>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3"/>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3"/>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3"/>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3"/>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3"/>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3"/>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3"/>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4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3"/>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3"/>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3"/>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3"/>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3"/>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3"/>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3"/>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3"/>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3"/>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3"/>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3"/>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3"/>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3"/>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3"/>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3"/>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3"/>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3"/>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3"/>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3"/>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3"/>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3"/>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3"/>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3"/>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3"/>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3"/>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3"/>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3"/>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3"/>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3"/>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3"/>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3"/>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3"/>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3"/>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3"/>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3"/>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3"/>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3"/>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3"/>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3"/>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3"/>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3"/>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3"/>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3"/>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3"/>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3"/>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3"/>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3"/>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3"/>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3"/>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3"/>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3"/>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3"/>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3"/>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3"/>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3"/>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3"/>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3"/>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3"/>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3"/>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3"/>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3"/>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3"/>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3"/>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3"/>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3"/>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3"/>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3"/>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3"/>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3"/>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3"/>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3"/>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3"/>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3"/>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3"/>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3"/>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3"/>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3"/>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3"/>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3"/>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3"/>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3"/>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3"/>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3"/>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3"/>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3"/>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3"/>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3"/>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3"/>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3"/>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3"/>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3"/>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3"/>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3"/>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3"/>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3"/>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3"/>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3"/>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3"/>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3"/>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3"/>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3"/>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3"/>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3"/>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3"/>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3"/>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3"/>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3"/>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3"/>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3"/>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3"/>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3"/>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3"/>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3"/>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3"/>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3"/>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3"/>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3"/>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3"/>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3"/>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3"/>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3"/>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3"/>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3"/>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3"/>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3"/>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3"/>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3"/>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3"/>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3"/>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3"/>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3"/>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3"/>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3"/>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3"/>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3"/>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3"/>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3"/>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3"/>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3"/>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3"/>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3"/>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3"/>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3"/>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3"/>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3"/>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3"/>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3"/>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3"/>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3"/>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3"/>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3"/>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3"/>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3"/>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3"/>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3"/>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3"/>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3"/>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3"/>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3"/>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3"/>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3"/>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3"/>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3"/>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3"/>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3"/>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3"/>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3"/>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3"/>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3"/>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3"/>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3"/>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3"/>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3"/>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3"/>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43"/>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3"/>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3"/>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3"/>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3"/>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3"/>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3"/>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3"/>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3"/>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3"/>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3"/>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3"/>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3"/>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3"/>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3"/>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3"/>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3"/>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3"/>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3"/>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3"/>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3"/>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3"/>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3"/>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3"/>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3"/>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3"/>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3"/>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3"/>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3"/>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3"/>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3"/>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3"/>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3"/>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4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3"/>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3"/>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3"/>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3"/>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3"/>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3"/>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3"/>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3"/>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3"/>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3"/>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3"/>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3"/>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4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3"/>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3"/>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3"/>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3"/>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3"/>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3"/>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3"/>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3"/>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3"/>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3"/>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3"/>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3"/>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3"/>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3"/>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3"/>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3"/>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3"/>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3"/>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3"/>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3"/>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3"/>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3"/>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3"/>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3"/>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3"/>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3"/>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3"/>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3"/>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3"/>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3"/>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3"/>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3"/>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3"/>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3"/>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3"/>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3"/>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3"/>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3"/>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3"/>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3"/>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3"/>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3"/>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3"/>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3"/>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3"/>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3"/>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3"/>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3"/>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3"/>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3"/>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3"/>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3"/>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3"/>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3"/>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3"/>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3"/>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3"/>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3"/>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3"/>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3"/>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3"/>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3"/>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3"/>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3"/>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3"/>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3"/>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3"/>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3"/>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3"/>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3"/>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3"/>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3"/>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3"/>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3"/>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3"/>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3"/>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3"/>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3"/>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3"/>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3"/>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3"/>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3"/>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3"/>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3"/>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3"/>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3"/>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3"/>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3"/>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3"/>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3"/>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3"/>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3"/>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3"/>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3"/>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3"/>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3"/>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3"/>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3"/>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3"/>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3"/>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3"/>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3"/>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3"/>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3"/>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3"/>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3"/>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3"/>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3"/>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3"/>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3"/>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3"/>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3"/>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3"/>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3"/>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3"/>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3"/>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3"/>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3"/>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3"/>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3"/>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3"/>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3"/>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3"/>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3"/>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3"/>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3"/>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3"/>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3"/>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3"/>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3"/>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3"/>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3"/>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3"/>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3"/>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3"/>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3"/>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3"/>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3"/>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3"/>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3"/>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3"/>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3"/>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3"/>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3"/>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3"/>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3"/>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3"/>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3"/>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3"/>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3"/>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3"/>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3"/>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3"/>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3"/>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3"/>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3"/>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3"/>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3"/>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3"/>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3"/>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3"/>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3"/>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3"/>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3"/>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3"/>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3"/>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3"/>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3"/>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3"/>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3"/>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3"/>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3"/>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3"/>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3"/>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3"/>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3"/>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3"/>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3"/>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3"/>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3"/>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3"/>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3"/>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3"/>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3"/>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3"/>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3"/>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3"/>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3"/>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3"/>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3"/>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3"/>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3"/>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3"/>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3"/>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3"/>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3"/>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3"/>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3"/>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3"/>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3"/>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3"/>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3"/>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3"/>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3"/>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3"/>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3"/>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3"/>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3"/>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3"/>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3"/>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3"/>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3"/>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3"/>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3"/>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3"/>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3"/>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3"/>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3"/>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3"/>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3"/>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3"/>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3"/>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3"/>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3"/>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3"/>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3"/>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3"/>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3"/>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3"/>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3"/>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3"/>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3"/>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3"/>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3"/>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3"/>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3"/>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3"/>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3"/>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3"/>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3"/>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3"/>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3"/>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3"/>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3"/>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3"/>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3"/>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3"/>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3"/>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3"/>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3"/>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3"/>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3"/>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3"/>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3"/>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3"/>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3"/>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3"/>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3"/>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3"/>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3"/>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3"/>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3"/>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3"/>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3"/>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3"/>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3"/>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3"/>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3"/>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3"/>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3"/>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3"/>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3"/>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3"/>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3"/>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3"/>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3"/>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3"/>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3"/>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3"/>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3"/>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3"/>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3"/>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3"/>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3"/>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3"/>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3"/>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3"/>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3"/>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3"/>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3"/>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3"/>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3"/>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3"/>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3"/>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3"/>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3"/>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3"/>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3"/>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3"/>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3"/>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3"/>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3"/>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3"/>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3"/>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3"/>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3"/>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3"/>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3"/>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3"/>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3"/>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3"/>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3"/>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3"/>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3"/>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3"/>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3"/>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3"/>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3"/>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3"/>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3"/>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3"/>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3"/>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3"/>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3"/>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3"/>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3"/>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3"/>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3"/>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3"/>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3"/>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3"/>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3"/>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3"/>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3"/>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3"/>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3"/>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3"/>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3"/>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3"/>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3"/>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3"/>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3"/>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3"/>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3"/>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3"/>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3"/>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3"/>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3"/>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3"/>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3"/>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3"/>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3"/>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3"/>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3"/>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3"/>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3"/>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3"/>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3"/>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3"/>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3"/>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3"/>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3"/>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3"/>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3"/>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3"/>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3"/>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3"/>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3"/>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3"/>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3"/>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3"/>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3"/>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3"/>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3"/>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3"/>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3"/>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3"/>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3"/>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3"/>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3"/>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3"/>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3"/>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3"/>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3"/>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3"/>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3"/>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3"/>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3"/>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3"/>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3"/>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3"/>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3"/>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3"/>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3"/>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3"/>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3"/>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3"/>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3"/>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3"/>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3"/>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3"/>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3"/>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3"/>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3"/>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3"/>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3"/>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3"/>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3"/>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3"/>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3"/>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3"/>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3"/>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3"/>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3"/>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3"/>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3"/>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3"/>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3"/>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3"/>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3"/>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3"/>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3"/>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3"/>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3"/>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3"/>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3"/>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3"/>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3"/>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3"/>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3"/>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3"/>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3"/>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3"/>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3"/>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3"/>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3"/>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3"/>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3"/>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4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3"/>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3"/>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3"/>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3"/>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3"/>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3"/>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3"/>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3"/>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3"/>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3"/>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4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3"/>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3"/>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3"/>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43"/>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3"/>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3"/>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3"/>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3"/>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3"/>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3"/>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3"/>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3"/>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3"/>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3"/>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3"/>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3"/>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3"/>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3"/>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3"/>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3"/>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3"/>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3"/>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3"/>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3"/>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3"/>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3"/>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3"/>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3"/>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3"/>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3"/>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3"/>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3"/>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3"/>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43"/>
          <p:cNvGrpSpPr/>
          <p:nvPr/>
        </p:nvGrpSpPr>
        <p:grpSpPr>
          <a:xfrm>
            <a:off x="3450485" y="919691"/>
            <a:ext cx="2310381" cy="1488888"/>
            <a:chOff x="229225" y="549050"/>
            <a:chExt cx="7161750" cy="4615275"/>
          </a:xfrm>
        </p:grpSpPr>
        <p:sp>
          <p:nvSpPr>
            <p:cNvPr id="6880" name="Google Shape;6880;p4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4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4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4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4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4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4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4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4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4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4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4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4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4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4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4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4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4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4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4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4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4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4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4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4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4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4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4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4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4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4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43"/>
          <p:cNvGrpSpPr/>
          <p:nvPr/>
        </p:nvGrpSpPr>
        <p:grpSpPr>
          <a:xfrm>
            <a:off x="3548403" y="2849588"/>
            <a:ext cx="2310282" cy="1374222"/>
            <a:chOff x="238125" y="732525"/>
            <a:chExt cx="7130500" cy="4241425"/>
          </a:xfrm>
        </p:grpSpPr>
        <p:sp>
          <p:nvSpPr>
            <p:cNvPr id="6998" name="Google Shape;6998;p4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4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4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4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4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4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4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4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4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4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4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4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4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4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4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4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4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4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4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4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4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4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4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4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4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4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4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4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4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4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4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4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4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4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4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4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4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4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4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4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4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4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4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4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4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4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4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4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4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4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4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4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4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4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4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4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4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4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4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4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4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4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4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4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4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4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4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4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4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4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4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4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4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4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4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4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4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4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4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4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4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4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4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4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4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4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4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4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4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4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4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4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4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4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4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4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4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4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4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4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4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5" name="Shape 7115"/>
        <p:cNvGrpSpPr/>
        <p:nvPr/>
      </p:nvGrpSpPr>
      <p:grpSpPr>
        <a:xfrm>
          <a:off x="0" y="0"/>
          <a:ext cx="0" cy="0"/>
          <a:chOff x="0" y="0"/>
          <a:chExt cx="0" cy="0"/>
        </a:xfrm>
      </p:grpSpPr>
      <p:grpSp>
        <p:nvGrpSpPr>
          <p:cNvPr id="7116" name="Google Shape;7116;p44"/>
          <p:cNvGrpSpPr/>
          <p:nvPr/>
        </p:nvGrpSpPr>
        <p:grpSpPr>
          <a:xfrm>
            <a:off x="2100560" y="3398663"/>
            <a:ext cx="1102891" cy="760337"/>
            <a:chOff x="4967783" y="2151471"/>
            <a:chExt cx="3920692" cy="2702940"/>
          </a:xfrm>
        </p:grpSpPr>
        <p:grpSp>
          <p:nvGrpSpPr>
            <p:cNvPr id="7117" name="Google Shape;7117;p44"/>
            <p:cNvGrpSpPr/>
            <p:nvPr/>
          </p:nvGrpSpPr>
          <p:grpSpPr>
            <a:xfrm>
              <a:off x="5045709" y="2252109"/>
              <a:ext cx="3761071" cy="2501708"/>
              <a:chOff x="2691784" y="1805334"/>
              <a:chExt cx="3761071" cy="2501708"/>
            </a:xfrm>
          </p:grpSpPr>
          <p:sp>
            <p:nvSpPr>
              <p:cNvPr id="7118" name="Google Shape;7118;p44"/>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44"/>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44"/>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44"/>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44"/>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44"/>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44"/>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44"/>
            <p:cNvGrpSpPr/>
            <p:nvPr/>
          </p:nvGrpSpPr>
          <p:grpSpPr>
            <a:xfrm>
              <a:off x="4967783" y="2151471"/>
              <a:ext cx="3920692" cy="2702940"/>
              <a:chOff x="2613858" y="1704696"/>
              <a:chExt cx="3920692" cy="2702940"/>
            </a:xfrm>
          </p:grpSpPr>
          <p:sp>
            <p:nvSpPr>
              <p:cNvPr id="7126" name="Google Shape;7126;p44"/>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44"/>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44"/>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44"/>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44"/>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1" name="Google Shape;7131;p44"/>
          <p:cNvGrpSpPr/>
          <p:nvPr/>
        </p:nvGrpSpPr>
        <p:grpSpPr>
          <a:xfrm>
            <a:off x="3504468" y="1286940"/>
            <a:ext cx="1561911" cy="708580"/>
            <a:chOff x="3530532" y="1496185"/>
            <a:chExt cx="1561911" cy="708580"/>
          </a:xfrm>
        </p:grpSpPr>
        <p:grpSp>
          <p:nvGrpSpPr>
            <p:cNvPr id="7132" name="Google Shape;7132;p44"/>
            <p:cNvGrpSpPr/>
            <p:nvPr/>
          </p:nvGrpSpPr>
          <p:grpSpPr>
            <a:xfrm>
              <a:off x="3720318" y="1857562"/>
              <a:ext cx="1372125" cy="54"/>
              <a:chOff x="3720318" y="1857562"/>
              <a:chExt cx="1372125" cy="54"/>
            </a:xfrm>
          </p:grpSpPr>
          <p:cxnSp>
            <p:nvCxnSpPr>
              <p:cNvPr id="7133" name="Google Shape;7133;p44"/>
              <p:cNvCxnSpPr>
                <a:endCxn id="713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135" name="Google Shape;7135;p44"/>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136" name="Google Shape;7136;p44"/>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137" name="Google Shape;7137;p44"/>
              <p:cNvCxnSpPr>
                <a:stCxn id="713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138" name="Google Shape;7138;p44"/>
            <p:cNvGrpSpPr/>
            <p:nvPr/>
          </p:nvGrpSpPr>
          <p:grpSpPr>
            <a:xfrm>
              <a:off x="3567462" y="1496185"/>
              <a:ext cx="286500" cy="272914"/>
              <a:chOff x="3567462" y="1496185"/>
              <a:chExt cx="286500" cy="272914"/>
            </a:xfrm>
          </p:grpSpPr>
          <p:cxnSp>
            <p:nvCxnSpPr>
              <p:cNvPr id="7139" name="Google Shape;7139;p44"/>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140" name="Google Shape;7140;p44"/>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1" name="Google Shape;7141;p44"/>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44"/>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3" name="Google Shape;7143;p44"/>
            <p:cNvGrpSpPr/>
            <p:nvPr/>
          </p:nvGrpSpPr>
          <p:grpSpPr>
            <a:xfrm>
              <a:off x="3929014" y="1960574"/>
              <a:ext cx="286500" cy="242342"/>
              <a:chOff x="3929014" y="1960574"/>
              <a:chExt cx="286500" cy="242342"/>
            </a:xfrm>
          </p:grpSpPr>
          <p:cxnSp>
            <p:nvCxnSpPr>
              <p:cNvPr id="7144" name="Google Shape;7144;p44"/>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145" name="Google Shape;7145;p44"/>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44"/>
            <p:cNvGrpSpPr/>
            <p:nvPr/>
          </p:nvGrpSpPr>
          <p:grpSpPr>
            <a:xfrm>
              <a:off x="4290828" y="1496185"/>
              <a:ext cx="286500" cy="272914"/>
              <a:chOff x="4290828" y="1496185"/>
              <a:chExt cx="286500" cy="272914"/>
            </a:xfrm>
          </p:grpSpPr>
          <p:cxnSp>
            <p:nvCxnSpPr>
              <p:cNvPr id="7147" name="Google Shape;7147;p44"/>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148" name="Google Shape;7148;p44"/>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9" name="Google Shape;7149;p44"/>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44"/>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0" name="Google Shape;7150;p44"/>
            <p:cNvGrpSpPr/>
            <p:nvPr/>
          </p:nvGrpSpPr>
          <p:grpSpPr>
            <a:xfrm>
              <a:off x="4657726" y="1959674"/>
              <a:ext cx="286500" cy="245092"/>
              <a:chOff x="4657726" y="1959674"/>
              <a:chExt cx="286500" cy="245092"/>
            </a:xfrm>
          </p:grpSpPr>
          <p:cxnSp>
            <p:nvCxnSpPr>
              <p:cNvPr id="7151" name="Google Shape;7151;p44"/>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152" name="Google Shape;7152;p44"/>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3" name="Google Shape;7153;p44"/>
          <p:cNvGrpSpPr/>
          <p:nvPr/>
        </p:nvGrpSpPr>
        <p:grpSpPr>
          <a:xfrm>
            <a:off x="3486488" y="2149036"/>
            <a:ext cx="1597032" cy="378649"/>
            <a:chOff x="3512551" y="2358282"/>
            <a:chExt cx="1597032" cy="378649"/>
          </a:xfrm>
        </p:grpSpPr>
        <p:grpSp>
          <p:nvGrpSpPr>
            <p:cNvPr id="7154" name="Google Shape;7154;p44"/>
            <p:cNvGrpSpPr/>
            <p:nvPr/>
          </p:nvGrpSpPr>
          <p:grpSpPr>
            <a:xfrm>
              <a:off x="3738198" y="2553002"/>
              <a:ext cx="1145834" cy="117"/>
              <a:chOff x="3738198" y="2553002"/>
              <a:chExt cx="1145834" cy="117"/>
            </a:xfrm>
          </p:grpSpPr>
          <p:cxnSp>
            <p:nvCxnSpPr>
              <p:cNvPr id="7155" name="Google Shape;7155;p44"/>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156" name="Google Shape;7156;p44"/>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157" name="Google Shape;7157;p44"/>
              <p:cNvCxnSpPr>
                <a:stCxn id="7158" idx="6"/>
                <a:endCxn id="715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160" name="Google Shape;7160;p44"/>
            <p:cNvGrpSpPr/>
            <p:nvPr/>
          </p:nvGrpSpPr>
          <p:grpSpPr>
            <a:xfrm>
              <a:off x="3969644" y="2440153"/>
              <a:ext cx="225900" cy="296779"/>
              <a:chOff x="3969644" y="2440153"/>
              <a:chExt cx="225900" cy="296779"/>
            </a:xfrm>
          </p:grpSpPr>
          <p:cxnSp>
            <p:nvCxnSpPr>
              <p:cNvPr id="7161" name="Google Shape;7161;p44"/>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159" name="Google Shape;7159;p44"/>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44"/>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3" name="Google Shape;7163;p44"/>
            <p:cNvGrpSpPr/>
            <p:nvPr/>
          </p:nvGrpSpPr>
          <p:grpSpPr>
            <a:xfrm>
              <a:off x="4426818" y="2358282"/>
              <a:ext cx="225600" cy="307471"/>
              <a:chOff x="4426818" y="2358282"/>
              <a:chExt cx="225600" cy="307471"/>
            </a:xfrm>
          </p:grpSpPr>
          <p:cxnSp>
            <p:nvCxnSpPr>
              <p:cNvPr id="7164" name="Google Shape;7164;p44"/>
              <p:cNvCxnSpPr>
                <a:stCxn id="716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166" name="Google Shape;7166;p44"/>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44"/>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44"/>
            <p:cNvGrpSpPr/>
            <p:nvPr/>
          </p:nvGrpSpPr>
          <p:grpSpPr>
            <a:xfrm>
              <a:off x="4883984" y="2440153"/>
              <a:ext cx="225600" cy="296479"/>
              <a:chOff x="4883984" y="2440153"/>
              <a:chExt cx="225600" cy="296479"/>
            </a:xfrm>
          </p:grpSpPr>
          <p:cxnSp>
            <p:nvCxnSpPr>
              <p:cNvPr id="7168" name="Google Shape;7168;p44"/>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169" name="Google Shape;7169;p44"/>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44"/>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44"/>
            <p:cNvGrpSpPr/>
            <p:nvPr/>
          </p:nvGrpSpPr>
          <p:grpSpPr>
            <a:xfrm>
              <a:off x="3512551" y="2358356"/>
              <a:ext cx="225647" cy="307629"/>
              <a:chOff x="2182679" y="2005014"/>
              <a:chExt cx="792300" cy="1080158"/>
            </a:xfrm>
          </p:grpSpPr>
          <p:cxnSp>
            <p:nvCxnSpPr>
              <p:cNvPr id="7172" name="Google Shape;7172;p44"/>
              <p:cNvCxnSpPr>
                <a:stCxn id="717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158" name="Google Shape;7158;p44"/>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44"/>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4" name="Google Shape;7174;p44"/>
          <p:cNvGrpSpPr/>
          <p:nvPr/>
        </p:nvGrpSpPr>
        <p:grpSpPr>
          <a:xfrm>
            <a:off x="6846570" y="972834"/>
            <a:ext cx="1559809" cy="722610"/>
            <a:chOff x="634175" y="2986275"/>
            <a:chExt cx="3147949" cy="1458344"/>
          </a:xfrm>
        </p:grpSpPr>
        <p:cxnSp>
          <p:nvCxnSpPr>
            <p:cNvPr id="7175" name="Google Shape;7175;p44"/>
            <p:cNvCxnSpPr>
              <a:stCxn id="7176" idx="4"/>
              <a:endCxn id="717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178" name="Google Shape;7178;p44"/>
            <p:cNvCxnSpPr>
              <a:stCxn id="7177" idx="0"/>
              <a:endCxn id="717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180" name="Google Shape;7180;p44"/>
            <p:cNvCxnSpPr>
              <a:stCxn id="7179" idx="4"/>
              <a:endCxn id="718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182" name="Google Shape;7182;p44"/>
            <p:cNvCxnSpPr>
              <a:stCxn id="7181" idx="0"/>
              <a:endCxn id="718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183" name="Google Shape;7183;p44"/>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179" name="Google Shape;7179;p44"/>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176" name="Google Shape;7176;p44"/>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181" name="Google Shape;7181;p44"/>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177" name="Google Shape;7177;p44"/>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184" name="Google Shape;7184;p44"/>
          <p:cNvGrpSpPr/>
          <p:nvPr/>
        </p:nvGrpSpPr>
        <p:grpSpPr>
          <a:xfrm>
            <a:off x="3500360" y="2682741"/>
            <a:ext cx="1570719" cy="294123"/>
            <a:chOff x="998425" y="1182125"/>
            <a:chExt cx="1065400" cy="199500"/>
          </a:xfrm>
        </p:grpSpPr>
        <p:sp>
          <p:nvSpPr>
            <p:cNvPr id="7185" name="Google Shape;7185;p4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4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4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44"/>
          <p:cNvGrpSpPr/>
          <p:nvPr/>
        </p:nvGrpSpPr>
        <p:grpSpPr>
          <a:xfrm>
            <a:off x="6843616" y="1800228"/>
            <a:ext cx="1565716" cy="366729"/>
            <a:chOff x="1247650" y="2075423"/>
            <a:chExt cx="6648477" cy="1557238"/>
          </a:xfrm>
        </p:grpSpPr>
        <p:sp>
          <p:nvSpPr>
            <p:cNvPr id="7191" name="Google Shape;7191;p4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44"/>
          <p:cNvGrpSpPr/>
          <p:nvPr/>
        </p:nvGrpSpPr>
        <p:grpSpPr>
          <a:xfrm>
            <a:off x="6827928" y="2949043"/>
            <a:ext cx="1597061" cy="663440"/>
            <a:chOff x="6796238" y="3158297"/>
            <a:chExt cx="1630319" cy="677257"/>
          </a:xfrm>
        </p:grpSpPr>
        <p:cxnSp>
          <p:nvCxnSpPr>
            <p:cNvPr id="7198" name="Google Shape;7198;p44"/>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199" name="Google Shape;7199;p44"/>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200" name="Google Shape;7200;p44"/>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201" name="Google Shape;7201;p44"/>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202" name="Google Shape;7202;p44"/>
            <p:cNvGrpSpPr/>
            <p:nvPr/>
          </p:nvGrpSpPr>
          <p:grpSpPr>
            <a:xfrm>
              <a:off x="6796238" y="3311904"/>
              <a:ext cx="1630319" cy="377697"/>
              <a:chOff x="6796238" y="3311904"/>
              <a:chExt cx="1630319" cy="377697"/>
            </a:xfrm>
          </p:grpSpPr>
          <p:sp>
            <p:nvSpPr>
              <p:cNvPr id="7203" name="Google Shape;7203;p44"/>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44"/>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44"/>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6" name="Google Shape;7206;p44"/>
          <p:cNvGrpSpPr/>
          <p:nvPr/>
        </p:nvGrpSpPr>
        <p:grpSpPr>
          <a:xfrm>
            <a:off x="5349066" y="970435"/>
            <a:ext cx="1368606" cy="1593805"/>
            <a:chOff x="1839112" y="2209163"/>
            <a:chExt cx="1918159" cy="2233784"/>
          </a:xfrm>
        </p:grpSpPr>
        <p:sp>
          <p:nvSpPr>
            <p:cNvPr id="7207" name="Google Shape;7207;p44"/>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44"/>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44"/>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10" name="Google Shape;7210;p44"/>
            <p:cNvCxnSpPr>
              <a:stCxn id="7207" idx="6"/>
              <a:endCxn id="720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211" name="Google Shape;7211;p44"/>
            <p:cNvCxnSpPr>
              <a:stCxn id="7208" idx="4"/>
              <a:endCxn id="721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213" name="Google Shape;7213;p44"/>
            <p:cNvCxnSpPr>
              <a:stCxn id="7212" idx="6"/>
              <a:endCxn id="720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214" name="Google Shape;7214;p44"/>
            <p:cNvCxnSpPr>
              <a:stCxn id="7209" idx="4"/>
              <a:endCxn id="721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212" name="Google Shape;7212;p44"/>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44"/>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4"/>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17" name="Google Shape;7217;p44"/>
            <p:cNvCxnSpPr>
              <a:endCxn id="721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218" name="Google Shape;7218;p44"/>
          <p:cNvGrpSpPr/>
          <p:nvPr/>
        </p:nvGrpSpPr>
        <p:grpSpPr>
          <a:xfrm>
            <a:off x="3481439" y="976671"/>
            <a:ext cx="1637968" cy="154942"/>
            <a:chOff x="238125" y="2506075"/>
            <a:chExt cx="7115411" cy="673075"/>
          </a:xfrm>
        </p:grpSpPr>
        <p:sp>
          <p:nvSpPr>
            <p:cNvPr id="7219" name="Google Shape;7219;p4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4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4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44"/>
          <p:cNvGrpSpPr/>
          <p:nvPr/>
        </p:nvGrpSpPr>
        <p:grpSpPr>
          <a:xfrm>
            <a:off x="720124" y="1298269"/>
            <a:ext cx="2476762" cy="91743"/>
            <a:chOff x="1464850" y="436376"/>
            <a:chExt cx="6001362" cy="222300"/>
          </a:xfrm>
        </p:grpSpPr>
        <p:sp>
          <p:nvSpPr>
            <p:cNvPr id="7225" name="Google Shape;7225;p44"/>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4"/>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4"/>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44"/>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4"/>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0" name="Google Shape;7230;p44"/>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231" name="Google Shape;7231;p44"/>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232" name="Google Shape;7232;p44"/>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233" name="Google Shape;7233;p44"/>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234" name="Google Shape;7234;p44"/>
          <p:cNvGrpSpPr/>
          <p:nvPr/>
        </p:nvGrpSpPr>
        <p:grpSpPr>
          <a:xfrm>
            <a:off x="706391" y="2533734"/>
            <a:ext cx="1452710" cy="651923"/>
            <a:chOff x="803162" y="2667727"/>
            <a:chExt cx="1411906" cy="633611"/>
          </a:xfrm>
        </p:grpSpPr>
        <p:cxnSp>
          <p:nvCxnSpPr>
            <p:cNvPr id="7235" name="Google Shape;7235;p44"/>
            <p:cNvCxnSpPr>
              <a:stCxn id="7236" idx="2"/>
              <a:endCxn id="723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238" name="Google Shape;7238;p44"/>
            <p:cNvCxnSpPr>
              <a:stCxn id="7239" idx="0"/>
              <a:endCxn id="723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240" name="Google Shape;7240;p44"/>
            <p:cNvCxnSpPr>
              <a:stCxn id="7239" idx="2"/>
              <a:endCxn id="724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242" name="Google Shape;7242;p44"/>
            <p:cNvCxnSpPr>
              <a:stCxn id="7243" idx="0"/>
              <a:endCxn id="723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244" name="Google Shape;7244;p44"/>
            <p:cNvCxnSpPr>
              <a:stCxn id="7237" idx="2"/>
              <a:endCxn id="724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246" name="Google Shape;7246;p44"/>
            <p:cNvCxnSpPr>
              <a:stCxn id="7247" idx="0"/>
              <a:endCxn id="723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243" name="Google Shape;7243;p44"/>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41" name="Google Shape;7241;p44"/>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47" name="Google Shape;7247;p44"/>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45" name="Google Shape;7245;p44"/>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37" name="Google Shape;7237;p44"/>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39" name="Google Shape;7239;p44"/>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36" name="Google Shape;7236;p44"/>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248" name="Google Shape;7248;p44"/>
          <p:cNvGrpSpPr/>
          <p:nvPr/>
        </p:nvGrpSpPr>
        <p:grpSpPr>
          <a:xfrm>
            <a:off x="706393" y="969273"/>
            <a:ext cx="2518541" cy="209309"/>
            <a:chOff x="803163" y="1111966"/>
            <a:chExt cx="2447800" cy="203430"/>
          </a:xfrm>
        </p:grpSpPr>
        <p:grpSp>
          <p:nvGrpSpPr>
            <p:cNvPr id="7249" name="Google Shape;7249;p44"/>
            <p:cNvGrpSpPr/>
            <p:nvPr/>
          </p:nvGrpSpPr>
          <p:grpSpPr>
            <a:xfrm>
              <a:off x="1958180" y="1111966"/>
              <a:ext cx="588019" cy="121396"/>
              <a:chOff x="4808316" y="2800065"/>
              <a:chExt cx="1999386" cy="412910"/>
            </a:xfrm>
          </p:grpSpPr>
          <p:sp>
            <p:nvSpPr>
              <p:cNvPr id="7250" name="Google Shape;7250;p44"/>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1" name="Google Shape;7251;p44"/>
              <p:cNvGrpSpPr/>
              <p:nvPr/>
            </p:nvGrpSpPr>
            <p:grpSpPr>
              <a:xfrm>
                <a:off x="4808316" y="2800065"/>
                <a:ext cx="92400" cy="411825"/>
                <a:chOff x="845575" y="2563700"/>
                <a:chExt cx="92400" cy="411825"/>
              </a:xfrm>
            </p:grpSpPr>
            <p:cxnSp>
              <p:nvCxnSpPr>
                <p:cNvPr id="7252" name="Google Shape;7252;p4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53" name="Google Shape;7253;p4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254" name="Google Shape;7254;p44"/>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255" name="Google Shape;7255;p44"/>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6" name="Google Shape;7256;p44"/>
            <p:cNvGrpSpPr/>
            <p:nvPr/>
          </p:nvGrpSpPr>
          <p:grpSpPr>
            <a:xfrm>
              <a:off x="803163" y="1111974"/>
              <a:ext cx="591158" cy="121545"/>
              <a:chOff x="803163" y="1111974"/>
              <a:chExt cx="591158" cy="121545"/>
            </a:xfrm>
          </p:grpSpPr>
          <p:grpSp>
            <p:nvGrpSpPr>
              <p:cNvPr id="7257" name="Google Shape;7257;p44"/>
              <p:cNvGrpSpPr/>
              <p:nvPr/>
            </p:nvGrpSpPr>
            <p:grpSpPr>
              <a:xfrm>
                <a:off x="803163" y="1111974"/>
                <a:ext cx="27175" cy="121077"/>
                <a:chOff x="845575" y="2563700"/>
                <a:chExt cx="92400" cy="411825"/>
              </a:xfrm>
            </p:grpSpPr>
            <p:cxnSp>
              <p:nvCxnSpPr>
                <p:cNvPr id="7258" name="Google Shape;7258;p4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59" name="Google Shape;7259;p4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0" name="Google Shape;7260;p44"/>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44"/>
            <p:cNvGrpSpPr/>
            <p:nvPr/>
          </p:nvGrpSpPr>
          <p:grpSpPr>
            <a:xfrm>
              <a:off x="1381910" y="1194219"/>
              <a:ext cx="588341" cy="121177"/>
              <a:chOff x="1381910" y="1194219"/>
              <a:chExt cx="588341" cy="121177"/>
            </a:xfrm>
          </p:grpSpPr>
          <p:grpSp>
            <p:nvGrpSpPr>
              <p:cNvPr id="7262" name="Google Shape;7262;p44"/>
              <p:cNvGrpSpPr/>
              <p:nvPr/>
            </p:nvGrpSpPr>
            <p:grpSpPr>
              <a:xfrm rot="10800000">
                <a:off x="1381910" y="1194319"/>
                <a:ext cx="27175" cy="121077"/>
                <a:chOff x="2070100" y="2563700"/>
                <a:chExt cx="92400" cy="411825"/>
              </a:xfrm>
            </p:grpSpPr>
            <p:cxnSp>
              <p:nvCxnSpPr>
                <p:cNvPr id="7263" name="Google Shape;7263;p4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64" name="Google Shape;7264;p4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5" name="Google Shape;7265;p44"/>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44"/>
            <p:cNvGrpSpPr/>
            <p:nvPr/>
          </p:nvGrpSpPr>
          <p:grpSpPr>
            <a:xfrm>
              <a:off x="2532079" y="1194219"/>
              <a:ext cx="704927" cy="121177"/>
              <a:chOff x="2532079" y="1194219"/>
              <a:chExt cx="704927" cy="121177"/>
            </a:xfrm>
          </p:grpSpPr>
          <p:grpSp>
            <p:nvGrpSpPr>
              <p:cNvPr id="7267" name="Google Shape;7267;p44"/>
              <p:cNvGrpSpPr/>
              <p:nvPr/>
            </p:nvGrpSpPr>
            <p:grpSpPr>
              <a:xfrm rot="10800000">
                <a:off x="2532079" y="1194319"/>
                <a:ext cx="27175" cy="121077"/>
                <a:chOff x="2070100" y="2563700"/>
                <a:chExt cx="92400" cy="411825"/>
              </a:xfrm>
            </p:grpSpPr>
            <p:cxnSp>
              <p:nvCxnSpPr>
                <p:cNvPr id="7268" name="Google Shape;7268;p4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69" name="Google Shape;7269;p4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0" name="Google Shape;7270;p44"/>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71" name="Google Shape;7271;p44"/>
          <p:cNvGrpSpPr/>
          <p:nvPr/>
        </p:nvGrpSpPr>
        <p:grpSpPr>
          <a:xfrm>
            <a:off x="3499403" y="3665904"/>
            <a:ext cx="1567778" cy="491677"/>
            <a:chOff x="5194708" y="3484366"/>
            <a:chExt cx="3148148" cy="987304"/>
          </a:xfrm>
        </p:grpSpPr>
        <p:grpSp>
          <p:nvGrpSpPr>
            <p:cNvPr id="7272" name="Google Shape;7272;p44"/>
            <p:cNvGrpSpPr/>
            <p:nvPr/>
          </p:nvGrpSpPr>
          <p:grpSpPr>
            <a:xfrm>
              <a:off x="7531521" y="3484366"/>
              <a:ext cx="811335" cy="987304"/>
              <a:chOff x="3379425" y="1617275"/>
              <a:chExt cx="1090650" cy="1327200"/>
            </a:xfrm>
          </p:grpSpPr>
          <p:sp>
            <p:nvSpPr>
              <p:cNvPr id="7273" name="Google Shape;7273;p4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4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4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44"/>
            <p:cNvGrpSpPr/>
            <p:nvPr/>
          </p:nvGrpSpPr>
          <p:grpSpPr>
            <a:xfrm>
              <a:off x="6752546" y="3484366"/>
              <a:ext cx="811428" cy="987304"/>
              <a:chOff x="2332275" y="1617275"/>
              <a:chExt cx="1090775" cy="1327200"/>
            </a:xfrm>
          </p:grpSpPr>
          <p:sp>
            <p:nvSpPr>
              <p:cNvPr id="7277" name="Google Shape;7277;p4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4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4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44"/>
            <p:cNvGrpSpPr/>
            <p:nvPr/>
          </p:nvGrpSpPr>
          <p:grpSpPr>
            <a:xfrm>
              <a:off x="5973664" y="3484366"/>
              <a:ext cx="811335" cy="987304"/>
              <a:chOff x="1285250" y="1617275"/>
              <a:chExt cx="1090650" cy="1327200"/>
            </a:xfrm>
          </p:grpSpPr>
          <p:sp>
            <p:nvSpPr>
              <p:cNvPr id="7281" name="Google Shape;7281;p4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4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4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44"/>
            <p:cNvGrpSpPr/>
            <p:nvPr/>
          </p:nvGrpSpPr>
          <p:grpSpPr>
            <a:xfrm>
              <a:off x="5194708" y="3484366"/>
              <a:ext cx="811409" cy="987304"/>
              <a:chOff x="238125" y="1617275"/>
              <a:chExt cx="1090750" cy="1327200"/>
            </a:xfrm>
          </p:grpSpPr>
          <p:sp>
            <p:nvSpPr>
              <p:cNvPr id="7285" name="Google Shape;7285;p4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4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4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8" name="Google Shape;7288;p44"/>
          <p:cNvGrpSpPr/>
          <p:nvPr/>
        </p:nvGrpSpPr>
        <p:grpSpPr>
          <a:xfrm>
            <a:off x="3460012" y="3146315"/>
            <a:ext cx="1616964" cy="346256"/>
            <a:chOff x="1808063" y="4294338"/>
            <a:chExt cx="3370782" cy="721817"/>
          </a:xfrm>
        </p:grpSpPr>
        <p:sp>
          <p:nvSpPr>
            <p:cNvPr id="7289" name="Google Shape;7289;p4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4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4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4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4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4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4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44"/>
          <p:cNvGrpSpPr/>
          <p:nvPr/>
        </p:nvGrpSpPr>
        <p:grpSpPr>
          <a:xfrm>
            <a:off x="738224" y="3432344"/>
            <a:ext cx="1295882" cy="646587"/>
            <a:chOff x="834100" y="3642869"/>
            <a:chExt cx="1259483" cy="628426"/>
          </a:xfrm>
        </p:grpSpPr>
        <p:sp>
          <p:nvSpPr>
            <p:cNvPr id="7300" name="Google Shape;7300;p44"/>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4"/>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4"/>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44"/>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44"/>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44"/>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44"/>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44"/>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4"/>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4"/>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44"/>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44"/>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4"/>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44"/>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44"/>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4"/>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44"/>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44"/>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44"/>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44"/>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4"/>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4"/>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4"/>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4"/>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4"/>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5" name="Google Shape;7325;p44"/>
            <p:cNvGrpSpPr/>
            <p:nvPr/>
          </p:nvGrpSpPr>
          <p:grpSpPr>
            <a:xfrm>
              <a:off x="1360364" y="3847835"/>
              <a:ext cx="208119" cy="224359"/>
              <a:chOff x="1360769" y="3847100"/>
              <a:chExt cx="208119" cy="224359"/>
            </a:xfrm>
          </p:grpSpPr>
          <p:sp>
            <p:nvSpPr>
              <p:cNvPr id="7326" name="Google Shape;7326;p44"/>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4"/>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44"/>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44"/>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4"/>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44"/>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44"/>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44"/>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44"/>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44"/>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44"/>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44"/>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44"/>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44"/>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44"/>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44"/>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44"/>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44"/>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44"/>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4"/>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6" name="Google Shape;7346;p44"/>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44"/>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44"/>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44"/>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4"/>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44"/>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44"/>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44"/>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4"/>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44"/>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44"/>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4"/>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4"/>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4"/>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44"/>
          <p:cNvGrpSpPr/>
          <p:nvPr/>
        </p:nvGrpSpPr>
        <p:grpSpPr>
          <a:xfrm rot="5400000">
            <a:off x="5951337" y="3228841"/>
            <a:ext cx="164064" cy="1414916"/>
            <a:chOff x="4428249" y="1369375"/>
            <a:chExt cx="36905" cy="429569"/>
          </a:xfrm>
        </p:grpSpPr>
        <p:sp>
          <p:nvSpPr>
            <p:cNvPr id="7361" name="Google Shape;7361;p44"/>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4"/>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44"/>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44"/>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4"/>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4"/>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4"/>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44"/>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44"/>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44"/>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44"/>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4"/>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44"/>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44"/>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4"/>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44"/>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44"/>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44"/>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44"/>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44"/>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44"/>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44"/>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44"/>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4"/>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44"/>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44"/>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4"/>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44"/>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44"/>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44"/>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4"/>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44"/>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44"/>
          <p:cNvGrpSpPr/>
          <p:nvPr/>
        </p:nvGrpSpPr>
        <p:grpSpPr>
          <a:xfrm flipH="1" rot="10800000">
            <a:off x="5323766" y="2817385"/>
            <a:ext cx="1419207" cy="24808"/>
            <a:chOff x="219558" y="4738465"/>
            <a:chExt cx="5852400" cy="102300"/>
          </a:xfrm>
        </p:grpSpPr>
        <p:cxnSp>
          <p:nvCxnSpPr>
            <p:cNvPr id="7394" name="Google Shape;7394;p44"/>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395" name="Google Shape;7395;p44"/>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44"/>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44"/>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44"/>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44"/>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44"/>
          <p:cNvGrpSpPr/>
          <p:nvPr/>
        </p:nvGrpSpPr>
        <p:grpSpPr>
          <a:xfrm>
            <a:off x="5335084" y="3190448"/>
            <a:ext cx="1396570" cy="385016"/>
            <a:chOff x="5286284" y="2966544"/>
            <a:chExt cx="1396570" cy="385016"/>
          </a:xfrm>
        </p:grpSpPr>
        <p:cxnSp>
          <p:nvCxnSpPr>
            <p:cNvPr id="7401" name="Google Shape;7401;p44"/>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402" name="Google Shape;7402;p44"/>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403" name="Google Shape;7403;p44"/>
            <p:cNvGrpSpPr/>
            <p:nvPr/>
          </p:nvGrpSpPr>
          <p:grpSpPr>
            <a:xfrm>
              <a:off x="5287688" y="3173364"/>
              <a:ext cx="1395166" cy="74100"/>
              <a:chOff x="5287688" y="3173364"/>
              <a:chExt cx="1395166" cy="74100"/>
            </a:xfrm>
          </p:grpSpPr>
          <p:cxnSp>
            <p:nvCxnSpPr>
              <p:cNvPr id="7404" name="Google Shape;7404;p44"/>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405" name="Google Shape;7405;p44"/>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406" name="Google Shape;7406;p44"/>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07" name="Google Shape;7407;p44"/>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08" name="Google Shape;7408;p44"/>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09" name="Google Shape;7409;p44"/>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10" name="Google Shape;7410;p44"/>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11" name="Google Shape;7411;p44"/>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412" name="Google Shape;7412;p44"/>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413" name="Google Shape;7413;p44"/>
          <p:cNvGrpSpPr/>
          <p:nvPr/>
        </p:nvGrpSpPr>
        <p:grpSpPr>
          <a:xfrm>
            <a:off x="2021150" y="1609224"/>
            <a:ext cx="1182276" cy="662027"/>
            <a:chOff x="2029517" y="1732295"/>
            <a:chExt cx="1149068" cy="643432"/>
          </a:xfrm>
        </p:grpSpPr>
        <p:grpSp>
          <p:nvGrpSpPr>
            <p:cNvPr id="7414" name="Google Shape;7414;p44"/>
            <p:cNvGrpSpPr/>
            <p:nvPr/>
          </p:nvGrpSpPr>
          <p:grpSpPr>
            <a:xfrm>
              <a:off x="2708660" y="1746937"/>
              <a:ext cx="455427" cy="244429"/>
              <a:chOff x="2700693" y="1746937"/>
              <a:chExt cx="455427" cy="244429"/>
            </a:xfrm>
          </p:grpSpPr>
          <p:grpSp>
            <p:nvGrpSpPr>
              <p:cNvPr id="7415" name="Google Shape;7415;p44"/>
              <p:cNvGrpSpPr/>
              <p:nvPr/>
            </p:nvGrpSpPr>
            <p:grpSpPr>
              <a:xfrm>
                <a:off x="2905682" y="1782817"/>
                <a:ext cx="250438" cy="208549"/>
                <a:chOff x="2905682" y="1782817"/>
                <a:chExt cx="250438" cy="208549"/>
              </a:xfrm>
            </p:grpSpPr>
            <p:cxnSp>
              <p:nvCxnSpPr>
                <p:cNvPr id="7416" name="Google Shape;7416;p44"/>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17" name="Google Shape;7417;p44"/>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44"/>
              <p:cNvGrpSpPr/>
              <p:nvPr/>
            </p:nvGrpSpPr>
            <p:grpSpPr>
              <a:xfrm>
                <a:off x="2700693" y="1746937"/>
                <a:ext cx="449967" cy="72374"/>
                <a:chOff x="2700693" y="1746937"/>
                <a:chExt cx="449967" cy="72374"/>
              </a:xfrm>
            </p:grpSpPr>
            <p:cxnSp>
              <p:nvCxnSpPr>
                <p:cNvPr id="7419" name="Google Shape;7419;p44"/>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20" name="Google Shape;7420;p44"/>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1" name="Google Shape;7421;p44"/>
            <p:cNvGrpSpPr/>
            <p:nvPr/>
          </p:nvGrpSpPr>
          <p:grpSpPr>
            <a:xfrm>
              <a:off x="2029517" y="1732295"/>
              <a:ext cx="1149068" cy="643432"/>
              <a:chOff x="2029517" y="1732295"/>
              <a:chExt cx="1149068" cy="643432"/>
            </a:xfrm>
          </p:grpSpPr>
          <p:grpSp>
            <p:nvGrpSpPr>
              <p:cNvPr id="7422" name="Google Shape;7422;p44"/>
              <p:cNvGrpSpPr/>
              <p:nvPr/>
            </p:nvGrpSpPr>
            <p:grpSpPr>
              <a:xfrm>
                <a:off x="2703618" y="2103152"/>
                <a:ext cx="474966" cy="260017"/>
                <a:chOff x="2703618" y="2103152"/>
                <a:chExt cx="474966" cy="260017"/>
              </a:xfrm>
            </p:grpSpPr>
            <p:grpSp>
              <p:nvGrpSpPr>
                <p:cNvPr id="7423" name="Google Shape;7423;p44"/>
                <p:cNvGrpSpPr/>
                <p:nvPr/>
              </p:nvGrpSpPr>
              <p:grpSpPr>
                <a:xfrm>
                  <a:off x="2703618" y="2290640"/>
                  <a:ext cx="450291" cy="72529"/>
                  <a:chOff x="2703618" y="2290640"/>
                  <a:chExt cx="450291" cy="72529"/>
                </a:xfrm>
              </p:grpSpPr>
              <p:cxnSp>
                <p:nvCxnSpPr>
                  <p:cNvPr id="7424" name="Google Shape;7424;p44"/>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25" name="Google Shape;7425;p44"/>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44"/>
                <p:cNvGrpSpPr/>
                <p:nvPr/>
              </p:nvGrpSpPr>
              <p:grpSpPr>
                <a:xfrm>
                  <a:off x="2908607" y="2103152"/>
                  <a:ext cx="269977" cy="223538"/>
                  <a:chOff x="2908607" y="2103152"/>
                  <a:chExt cx="269977" cy="223538"/>
                </a:xfrm>
              </p:grpSpPr>
              <p:cxnSp>
                <p:nvCxnSpPr>
                  <p:cNvPr id="7427" name="Google Shape;7427;p44"/>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28" name="Google Shape;7428;p44"/>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9" name="Google Shape;7429;p44"/>
              <p:cNvGrpSpPr/>
              <p:nvPr/>
            </p:nvGrpSpPr>
            <p:grpSpPr>
              <a:xfrm>
                <a:off x="2029517" y="1732295"/>
                <a:ext cx="685827" cy="643432"/>
                <a:chOff x="2029517" y="1732295"/>
                <a:chExt cx="685827" cy="643432"/>
              </a:xfrm>
            </p:grpSpPr>
            <p:sp>
              <p:nvSpPr>
                <p:cNvPr id="7430" name="Google Shape;7430;p44"/>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1" name="Google Shape;7431;p44"/>
                <p:cNvGrpSpPr/>
                <p:nvPr/>
              </p:nvGrpSpPr>
              <p:grpSpPr>
                <a:xfrm>
                  <a:off x="2158948" y="1732295"/>
                  <a:ext cx="556396" cy="333108"/>
                  <a:chOff x="2158948" y="1732295"/>
                  <a:chExt cx="556396" cy="333108"/>
                </a:xfrm>
              </p:grpSpPr>
              <p:cxnSp>
                <p:nvCxnSpPr>
                  <p:cNvPr id="7432" name="Google Shape;7432;p44"/>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433" name="Google Shape;7433;p44"/>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44"/>
                <p:cNvGrpSpPr/>
                <p:nvPr/>
              </p:nvGrpSpPr>
              <p:grpSpPr>
                <a:xfrm>
                  <a:off x="2159908" y="2065057"/>
                  <a:ext cx="550884" cy="310670"/>
                  <a:chOff x="2159908" y="2065057"/>
                  <a:chExt cx="550884" cy="310670"/>
                </a:xfrm>
              </p:grpSpPr>
              <p:cxnSp>
                <p:nvCxnSpPr>
                  <p:cNvPr id="7435" name="Google Shape;7435;p44"/>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436" name="Google Shape;7436;p44"/>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437" name="Google Shape;7437;p44"/>
          <p:cNvGrpSpPr/>
          <p:nvPr/>
        </p:nvGrpSpPr>
        <p:grpSpPr>
          <a:xfrm>
            <a:off x="706399" y="1556837"/>
            <a:ext cx="962651" cy="810058"/>
            <a:chOff x="844912" y="1681380"/>
            <a:chExt cx="935611" cy="787305"/>
          </a:xfrm>
        </p:grpSpPr>
        <p:grpSp>
          <p:nvGrpSpPr>
            <p:cNvPr id="7438" name="Google Shape;7438;p44"/>
            <p:cNvGrpSpPr/>
            <p:nvPr/>
          </p:nvGrpSpPr>
          <p:grpSpPr>
            <a:xfrm>
              <a:off x="844912" y="1819635"/>
              <a:ext cx="329836" cy="510016"/>
              <a:chOff x="844912" y="1819635"/>
              <a:chExt cx="329836" cy="510016"/>
            </a:xfrm>
          </p:grpSpPr>
          <p:sp>
            <p:nvSpPr>
              <p:cNvPr id="7439" name="Google Shape;7439;p44"/>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44"/>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4"/>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44"/>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44"/>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44"/>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44"/>
            <p:cNvGrpSpPr/>
            <p:nvPr/>
          </p:nvGrpSpPr>
          <p:grpSpPr>
            <a:xfrm>
              <a:off x="1284601" y="2158168"/>
              <a:ext cx="495923" cy="310517"/>
              <a:chOff x="1284601" y="2158168"/>
              <a:chExt cx="495923" cy="310517"/>
            </a:xfrm>
          </p:grpSpPr>
          <p:sp>
            <p:nvSpPr>
              <p:cNvPr id="7446" name="Google Shape;7446;p44"/>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7" name="Google Shape;7447;p44"/>
              <p:cNvGrpSpPr/>
              <p:nvPr/>
            </p:nvGrpSpPr>
            <p:grpSpPr>
              <a:xfrm>
                <a:off x="1507666" y="2158168"/>
                <a:ext cx="272858" cy="310517"/>
                <a:chOff x="1507666" y="2158168"/>
                <a:chExt cx="272858" cy="310517"/>
              </a:xfrm>
            </p:grpSpPr>
            <p:grpSp>
              <p:nvGrpSpPr>
                <p:cNvPr id="7448" name="Google Shape;7448;p44"/>
                <p:cNvGrpSpPr/>
                <p:nvPr/>
              </p:nvGrpSpPr>
              <p:grpSpPr>
                <a:xfrm>
                  <a:off x="1507666" y="2176104"/>
                  <a:ext cx="166395" cy="273149"/>
                  <a:chOff x="1507666" y="2176104"/>
                  <a:chExt cx="166395" cy="273149"/>
                </a:xfrm>
              </p:grpSpPr>
              <p:sp>
                <p:nvSpPr>
                  <p:cNvPr id="7449" name="Google Shape;7449;p44"/>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44"/>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44"/>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44"/>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44"/>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44"/>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44"/>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6" name="Google Shape;7456;p44"/>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44"/>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8" name="Google Shape;7458;p44"/>
            <p:cNvGrpSpPr/>
            <p:nvPr/>
          </p:nvGrpSpPr>
          <p:grpSpPr>
            <a:xfrm>
              <a:off x="1284601" y="1681380"/>
              <a:ext cx="495923" cy="310517"/>
              <a:chOff x="1284601" y="1681380"/>
              <a:chExt cx="495923" cy="310517"/>
            </a:xfrm>
          </p:grpSpPr>
          <p:sp>
            <p:nvSpPr>
              <p:cNvPr id="7459" name="Google Shape;7459;p44"/>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0" name="Google Shape;7460;p44"/>
              <p:cNvGrpSpPr/>
              <p:nvPr/>
            </p:nvGrpSpPr>
            <p:grpSpPr>
              <a:xfrm>
                <a:off x="1507666" y="1681380"/>
                <a:ext cx="272858" cy="310517"/>
                <a:chOff x="1507666" y="1681380"/>
                <a:chExt cx="272858" cy="310517"/>
              </a:xfrm>
            </p:grpSpPr>
            <p:grpSp>
              <p:nvGrpSpPr>
                <p:cNvPr id="7461" name="Google Shape;7461;p44"/>
                <p:cNvGrpSpPr/>
                <p:nvPr/>
              </p:nvGrpSpPr>
              <p:grpSpPr>
                <a:xfrm>
                  <a:off x="1507666" y="1700120"/>
                  <a:ext cx="166395" cy="272984"/>
                  <a:chOff x="1507666" y="1700120"/>
                  <a:chExt cx="166395" cy="272984"/>
                </a:xfrm>
              </p:grpSpPr>
              <p:sp>
                <p:nvSpPr>
                  <p:cNvPr id="7462" name="Google Shape;7462;p44"/>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44"/>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44"/>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44"/>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44"/>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44"/>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44"/>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9" name="Google Shape;7469;p44"/>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44"/>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71" name="Google Shape;7471;p44"/>
          <p:cNvGrpSpPr/>
          <p:nvPr/>
        </p:nvGrpSpPr>
        <p:grpSpPr>
          <a:xfrm>
            <a:off x="6815339" y="2324267"/>
            <a:ext cx="1622269" cy="552443"/>
            <a:chOff x="6894650" y="2574740"/>
            <a:chExt cx="1445100" cy="492111"/>
          </a:xfrm>
        </p:grpSpPr>
        <p:sp>
          <p:nvSpPr>
            <p:cNvPr id="7472" name="Google Shape;7472;p44"/>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44"/>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44"/>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44"/>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44"/>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7" name="Google Shape;7477;p44"/>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478" name="Google Shape;7478;p44"/>
          <p:cNvGrpSpPr/>
          <p:nvPr/>
        </p:nvGrpSpPr>
        <p:grpSpPr>
          <a:xfrm>
            <a:off x="6834882" y="3698522"/>
            <a:ext cx="1583206" cy="475705"/>
            <a:chOff x="6953919" y="3907920"/>
            <a:chExt cx="1377300" cy="475705"/>
          </a:xfrm>
        </p:grpSpPr>
        <p:cxnSp>
          <p:nvCxnSpPr>
            <p:cNvPr id="7479" name="Google Shape;7479;p44"/>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480" name="Google Shape;7480;p44"/>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481" name="Google Shape;7481;p44"/>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482" name="Google Shape;7482;p44"/>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483" name="Google Shape;7483;p44"/>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484" name="Google Shape;7484;p44"/>
          <p:cNvGrpSpPr/>
          <p:nvPr/>
        </p:nvGrpSpPr>
        <p:grpSpPr>
          <a:xfrm>
            <a:off x="2338470" y="2459668"/>
            <a:ext cx="836286" cy="824529"/>
            <a:chOff x="2389399" y="2595741"/>
            <a:chExt cx="812796" cy="801369"/>
          </a:xfrm>
        </p:grpSpPr>
        <p:grpSp>
          <p:nvGrpSpPr>
            <p:cNvPr id="7485" name="Google Shape;7485;p44"/>
            <p:cNvGrpSpPr/>
            <p:nvPr/>
          </p:nvGrpSpPr>
          <p:grpSpPr>
            <a:xfrm>
              <a:off x="2492145" y="2881565"/>
              <a:ext cx="607300" cy="229751"/>
              <a:chOff x="2492145" y="2881565"/>
              <a:chExt cx="607300" cy="229751"/>
            </a:xfrm>
          </p:grpSpPr>
          <p:sp>
            <p:nvSpPr>
              <p:cNvPr id="7486" name="Google Shape;7486;p44"/>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44"/>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44"/>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44"/>
            <p:cNvGrpSpPr/>
            <p:nvPr/>
          </p:nvGrpSpPr>
          <p:grpSpPr>
            <a:xfrm>
              <a:off x="2389399" y="2595741"/>
              <a:ext cx="812796" cy="296825"/>
              <a:chOff x="2389399" y="2595741"/>
              <a:chExt cx="812796" cy="296825"/>
            </a:xfrm>
          </p:grpSpPr>
          <p:grpSp>
            <p:nvGrpSpPr>
              <p:cNvPr id="7490" name="Google Shape;7490;p44"/>
              <p:cNvGrpSpPr/>
              <p:nvPr/>
            </p:nvGrpSpPr>
            <p:grpSpPr>
              <a:xfrm>
                <a:off x="2389399" y="2595741"/>
                <a:ext cx="363638" cy="296825"/>
                <a:chOff x="2389399" y="2595741"/>
                <a:chExt cx="363638" cy="296825"/>
              </a:xfrm>
            </p:grpSpPr>
            <p:grpSp>
              <p:nvGrpSpPr>
                <p:cNvPr id="7491" name="Google Shape;7491;p44"/>
                <p:cNvGrpSpPr/>
                <p:nvPr/>
              </p:nvGrpSpPr>
              <p:grpSpPr>
                <a:xfrm>
                  <a:off x="2493852" y="2794333"/>
                  <a:ext cx="259185" cy="98232"/>
                  <a:chOff x="2493852" y="2794333"/>
                  <a:chExt cx="259185" cy="98232"/>
                </a:xfrm>
              </p:grpSpPr>
              <p:sp>
                <p:nvSpPr>
                  <p:cNvPr id="7492" name="Google Shape;7492;p44"/>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44"/>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44"/>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5" name="Google Shape;7495;p44"/>
                <p:cNvGrpSpPr/>
                <p:nvPr/>
              </p:nvGrpSpPr>
              <p:grpSpPr>
                <a:xfrm>
                  <a:off x="2389399" y="2595741"/>
                  <a:ext cx="224343" cy="182054"/>
                  <a:chOff x="2389399" y="2595741"/>
                  <a:chExt cx="224343" cy="182054"/>
                </a:xfrm>
              </p:grpSpPr>
              <p:sp>
                <p:nvSpPr>
                  <p:cNvPr id="7496" name="Google Shape;7496;p44"/>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44"/>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8" name="Google Shape;7498;p44"/>
              <p:cNvGrpSpPr/>
              <p:nvPr/>
            </p:nvGrpSpPr>
            <p:grpSpPr>
              <a:xfrm>
                <a:off x="2683630" y="2595741"/>
                <a:ext cx="224334" cy="296825"/>
                <a:chOff x="2683630" y="2595741"/>
                <a:chExt cx="224334" cy="296825"/>
              </a:xfrm>
            </p:grpSpPr>
            <p:grpSp>
              <p:nvGrpSpPr>
                <p:cNvPr id="7499" name="Google Shape;7499;p44"/>
                <p:cNvGrpSpPr/>
                <p:nvPr/>
              </p:nvGrpSpPr>
              <p:grpSpPr>
                <a:xfrm>
                  <a:off x="2788083" y="2794333"/>
                  <a:ext cx="15356" cy="98232"/>
                  <a:chOff x="2788083" y="2794333"/>
                  <a:chExt cx="15356" cy="98232"/>
                </a:xfrm>
              </p:grpSpPr>
              <p:sp>
                <p:nvSpPr>
                  <p:cNvPr id="7500" name="Google Shape;7500;p44"/>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44"/>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4"/>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44"/>
                <p:cNvGrpSpPr/>
                <p:nvPr/>
              </p:nvGrpSpPr>
              <p:grpSpPr>
                <a:xfrm>
                  <a:off x="2683630" y="2595741"/>
                  <a:ext cx="224334" cy="182054"/>
                  <a:chOff x="2683630" y="2595741"/>
                  <a:chExt cx="224334" cy="182054"/>
                </a:xfrm>
              </p:grpSpPr>
              <p:sp>
                <p:nvSpPr>
                  <p:cNvPr id="7504" name="Google Shape;7504;p44"/>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44"/>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6" name="Google Shape;7506;p44"/>
              <p:cNvGrpSpPr/>
              <p:nvPr/>
            </p:nvGrpSpPr>
            <p:grpSpPr>
              <a:xfrm>
                <a:off x="2838475" y="2595741"/>
                <a:ext cx="363719" cy="296825"/>
                <a:chOff x="2838475" y="2595741"/>
                <a:chExt cx="363719" cy="296825"/>
              </a:xfrm>
            </p:grpSpPr>
            <p:grpSp>
              <p:nvGrpSpPr>
                <p:cNvPr id="7507" name="Google Shape;7507;p44"/>
                <p:cNvGrpSpPr/>
                <p:nvPr/>
              </p:nvGrpSpPr>
              <p:grpSpPr>
                <a:xfrm>
                  <a:off x="2838475" y="2794333"/>
                  <a:ext cx="259185" cy="98232"/>
                  <a:chOff x="2838475" y="2794333"/>
                  <a:chExt cx="259185" cy="98232"/>
                </a:xfrm>
              </p:grpSpPr>
              <p:sp>
                <p:nvSpPr>
                  <p:cNvPr id="7508" name="Google Shape;7508;p44"/>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44"/>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44"/>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44"/>
                <p:cNvGrpSpPr/>
                <p:nvPr/>
              </p:nvGrpSpPr>
              <p:grpSpPr>
                <a:xfrm>
                  <a:off x="2977852" y="2595741"/>
                  <a:ext cx="224343" cy="182054"/>
                  <a:chOff x="2977852" y="2595741"/>
                  <a:chExt cx="224343" cy="182054"/>
                </a:xfrm>
              </p:grpSpPr>
              <p:sp>
                <p:nvSpPr>
                  <p:cNvPr id="7512" name="Google Shape;7512;p44"/>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44"/>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14" name="Google Shape;7514;p44"/>
            <p:cNvGrpSpPr/>
            <p:nvPr/>
          </p:nvGrpSpPr>
          <p:grpSpPr>
            <a:xfrm>
              <a:off x="2389399" y="3100241"/>
              <a:ext cx="812796" cy="296869"/>
              <a:chOff x="2389399" y="3100241"/>
              <a:chExt cx="812796" cy="296869"/>
            </a:xfrm>
          </p:grpSpPr>
          <p:grpSp>
            <p:nvGrpSpPr>
              <p:cNvPr id="7515" name="Google Shape;7515;p44"/>
              <p:cNvGrpSpPr/>
              <p:nvPr/>
            </p:nvGrpSpPr>
            <p:grpSpPr>
              <a:xfrm>
                <a:off x="2683630" y="3100241"/>
                <a:ext cx="224334" cy="296869"/>
                <a:chOff x="2683630" y="3100241"/>
                <a:chExt cx="224334" cy="296869"/>
              </a:xfrm>
            </p:grpSpPr>
            <p:grpSp>
              <p:nvGrpSpPr>
                <p:cNvPr id="7516" name="Google Shape;7516;p44"/>
                <p:cNvGrpSpPr/>
                <p:nvPr/>
              </p:nvGrpSpPr>
              <p:grpSpPr>
                <a:xfrm>
                  <a:off x="2788083" y="3100241"/>
                  <a:ext cx="15356" cy="98237"/>
                  <a:chOff x="2788083" y="3100241"/>
                  <a:chExt cx="15356" cy="98237"/>
                </a:xfrm>
              </p:grpSpPr>
              <p:sp>
                <p:nvSpPr>
                  <p:cNvPr id="7517" name="Google Shape;7517;p44"/>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44"/>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44"/>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44"/>
                <p:cNvGrpSpPr/>
                <p:nvPr/>
              </p:nvGrpSpPr>
              <p:grpSpPr>
                <a:xfrm>
                  <a:off x="2683630" y="3215065"/>
                  <a:ext cx="224334" cy="182045"/>
                  <a:chOff x="2683630" y="3215065"/>
                  <a:chExt cx="224334" cy="182045"/>
                </a:xfrm>
              </p:grpSpPr>
              <p:sp>
                <p:nvSpPr>
                  <p:cNvPr id="7521" name="Google Shape;7521;p44"/>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4"/>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3" name="Google Shape;7523;p44"/>
              <p:cNvGrpSpPr/>
              <p:nvPr/>
            </p:nvGrpSpPr>
            <p:grpSpPr>
              <a:xfrm>
                <a:off x="2389399" y="3100241"/>
                <a:ext cx="363638" cy="296869"/>
                <a:chOff x="2389399" y="3100241"/>
                <a:chExt cx="363638" cy="296869"/>
              </a:xfrm>
            </p:grpSpPr>
            <p:grpSp>
              <p:nvGrpSpPr>
                <p:cNvPr id="7524" name="Google Shape;7524;p44"/>
                <p:cNvGrpSpPr/>
                <p:nvPr/>
              </p:nvGrpSpPr>
              <p:grpSpPr>
                <a:xfrm>
                  <a:off x="2493852" y="3100241"/>
                  <a:ext cx="259185" cy="98237"/>
                  <a:chOff x="2493852" y="3100241"/>
                  <a:chExt cx="259185" cy="98237"/>
                </a:xfrm>
              </p:grpSpPr>
              <p:sp>
                <p:nvSpPr>
                  <p:cNvPr id="7525" name="Google Shape;7525;p44"/>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44"/>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44"/>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44"/>
                <p:cNvGrpSpPr/>
                <p:nvPr/>
              </p:nvGrpSpPr>
              <p:grpSpPr>
                <a:xfrm>
                  <a:off x="2389399" y="3215065"/>
                  <a:ext cx="224343" cy="182045"/>
                  <a:chOff x="2389399" y="3215065"/>
                  <a:chExt cx="224343" cy="182045"/>
                </a:xfrm>
              </p:grpSpPr>
              <p:sp>
                <p:nvSpPr>
                  <p:cNvPr id="7529" name="Google Shape;7529;p44"/>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44"/>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1" name="Google Shape;7531;p44"/>
              <p:cNvGrpSpPr/>
              <p:nvPr/>
            </p:nvGrpSpPr>
            <p:grpSpPr>
              <a:xfrm>
                <a:off x="2838475" y="3100241"/>
                <a:ext cx="363719" cy="296869"/>
                <a:chOff x="2838475" y="3100241"/>
                <a:chExt cx="363719" cy="296869"/>
              </a:xfrm>
            </p:grpSpPr>
            <p:grpSp>
              <p:nvGrpSpPr>
                <p:cNvPr id="7532" name="Google Shape;7532;p44"/>
                <p:cNvGrpSpPr/>
                <p:nvPr/>
              </p:nvGrpSpPr>
              <p:grpSpPr>
                <a:xfrm>
                  <a:off x="2838475" y="3100241"/>
                  <a:ext cx="259185" cy="98237"/>
                  <a:chOff x="2838475" y="3100241"/>
                  <a:chExt cx="259185" cy="98237"/>
                </a:xfrm>
              </p:grpSpPr>
              <p:sp>
                <p:nvSpPr>
                  <p:cNvPr id="7533" name="Google Shape;7533;p44"/>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44"/>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44"/>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44"/>
                <p:cNvGrpSpPr/>
                <p:nvPr/>
              </p:nvGrpSpPr>
              <p:grpSpPr>
                <a:xfrm>
                  <a:off x="2977852" y="3215065"/>
                  <a:ext cx="224343" cy="182045"/>
                  <a:chOff x="2977852" y="3215065"/>
                  <a:chExt cx="224343" cy="182045"/>
                </a:xfrm>
              </p:grpSpPr>
              <p:sp>
                <p:nvSpPr>
                  <p:cNvPr id="7537" name="Google Shape;7537;p44"/>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44"/>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2" name="Shape 7542"/>
        <p:cNvGrpSpPr/>
        <p:nvPr/>
      </p:nvGrpSpPr>
      <p:grpSpPr>
        <a:xfrm>
          <a:off x="0" y="0"/>
          <a:ext cx="0" cy="0"/>
          <a:chOff x="0" y="0"/>
          <a:chExt cx="0" cy="0"/>
        </a:xfrm>
      </p:grpSpPr>
      <p:grpSp>
        <p:nvGrpSpPr>
          <p:cNvPr id="7543" name="Google Shape;7543;p45"/>
          <p:cNvGrpSpPr/>
          <p:nvPr/>
        </p:nvGrpSpPr>
        <p:grpSpPr>
          <a:xfrm>
            <a:off x="702088" y="3155922"/>
            <a:ext cx="2390414" cy="1024800"/>
            <a:chOff x="728925" y="3296613"/>
            <a:chExt cx="2390414" cy="1024800"/>
          </a:xfrm>
        </p:grpSpPr>
        <p:grpSp>
          <p:nvGrpSpPr>
            <p:cNvPr id="7544" name="Google Shape;7544;p45"/>
            <p:cNvGrpSpPr/>
            <p:nvPr/>
          </p:nvGrpSpPr>
          <p:grpSpPr>
            <a:xfrm>
              <a:off x="728925" y="3619800"/>
              <a:ext cx="2390414" cy="500893"/>
              <a:chOff x="728925" y="3619800"/>
              <a:chExt cx="2390414" cy="500893"/>
            </a:xfrm>
          </p:grpSpPr>
          <p:sp>
            <p:nvSpPr>
              <p:cNvPr id="7545" name="Google Shape;7545;p45"/>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46" name="Google Shape;7546;p45"/>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547" name="Google Shape;7547;p45"/>
            <p:cNvGrpSpPr/>
            <p:nvPr/>
          </p:nvGrpSpPr>
          <p:grpSpPr>
            <a:xfrm>
              <a:off x="1348050" y="3296613"/>
              <a:ext cx="1706152" cy="1024800"/>
              <a:chOff x="1348050" y="3296613"/>
              <a:chExt cx="1706152" cy="1024800"/>
            </a:xfrm>
          </p:grpSpPr>
          <p:sp>
            <p:nvSpPr>
              <p:cNvPr id="7548" name="Google Shape;7548;p45"/>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49" name="Google Shape;7549;p45"/>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50" name="Google Shape;7550;p45"/>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51" name="Google Shape;7551;p45"/>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52" name="Google Shape;7552;p45"/>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553" name="Google Shape;7553;p45"/>
            <p:cNvGrpSpPr/>
            <p:nvPr/>
          </p:nvGrpSpPr>
          <p:grpSpPr>
            <a:xfrm>
              <a:off x="1455707" y="3654858"/>
              <a:ext cx="1491150" cy="417657"/>
              <a:chOff x="1455707" y="3654858"/>
              <a:chExt cx="1491150" cy="417657"/>
            </a:xfrm>
          </p:grpSpPr>
          <p:sp>
            <p:nvSpPr>
              <p:cNvPr id="7554" name="Google Shape;7554;p45"/>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45"/>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45"/>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45"/>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45"/>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45"/>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45"/>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45"/>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45"/>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45"/>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45"/>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45"/>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45"/>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45"/>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45"/>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45"/>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45"/>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45"/>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45"/>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45"/>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574" name="Google Shape;7574;p45"/>
          <p:cNvGraphicFramePr/>
          <p:nvPr/>
        </p:nvGraphicFramePr>
        <p:xfrm>
          <a:off x="5937787" y="2153834"/>
          <a:ext cx="3000000" cy="3000000"/>
        </p:xfrm>
        <a:graphic>
          <a:graphicData uri="http://schemas.openxmlformats.org/drawingml/2006/table">
            <a:tbl>
              <a:tblPr>
                <a:noFill/>
                <a:tableStyleId>{C96AF591-E35E-4B29-8F1D-8FB18064248E}</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575" name="Google Shape;7575;p45"/>
          <p:cNvGrpSpPr/>
          <p:nvPr/>
        </p:nvGrpSpPr>
        <p:grpSpPr>
          <a:xfrm>
            <a:off x="710464" y="981599"/>
            <a:ext cx="2396505" cy="976502"/>
            <a:chOff x="749309" y="1112739"/>
            <a:chExt cx="2371603" cy="976502"/>
          </a:xfrm>
        </p:grpSpPr>
        <p:grpSp>
          <p:nvGrpSpPr>
            <p:cNvPr id="7576" name="Google Shape;7576;p45"/>
            <p:cNvGrpSpPr/>
            <p:nvPr/>
          </p:nvGrpSpPr>
          <p:grpSpPr>
            <a:xfrm>
              <a:off x="1092126" y="1112739"/>
              <a:ext cx="2028786" cy="975464"/>
              <a:chOff x="1092126" y="1112739"/>
              <a:chExt cx="2028786" cy="975464"/>
            </a:xfrm>
          </p:grpSpPr>
          <p:sp>
            <p:nvSpPr>
              <p:cNvPr id="7577" name="Google Shape;7577;p45"/>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45"/>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45"/>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45"/>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45"/>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45"/>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5"/>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5"/>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5"/>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45"/>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45"/>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45"/>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45"/>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45"/>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45"/>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45"/>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45"/>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45"/>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45"/>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45"/>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45"/>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45"/>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45"/>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45"/>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45"/>
            <p:cNvGrpSpPr/>
            <p:nvPr/>
          </p:nvGrpSpPr>
          <p:grpSpPr>
            <a:xfrm>
              <a:off x="749309" y="1112739"/>
              <a:ext cx="314700" cy="975464"/>
              <a:chOff x="749309" y="1112739"/>
              <a:chExt cx="314700" cy="975464"/>
            </a:xfrm>
          </p:grpSpPr>
          <p:sp>
            <p:nvSpPr>
              <p:cNvPr id="7602" name="Google Shape;7602;p45"/>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45"/>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45"/>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45"/>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6" name="Google Shape;7606;p4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4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4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4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610" name="Google Shape;7610;p45"/>
          <p:cNvGraphicFramePr/>
          <p:nvPr/>
        </p:nvGraphicFramePr>
        <p:xfrm>
          <a:off x="5937812" y="981584"/>
          <a:ext cx="3000000" cy="3000000"/>
        </p:xfrm>
        <a:graphic>
          <a:graphicData uri="http://schemas.openxmlformats.org/drawingml/2006/table">
            <a:tbl>
              <a:tblPr>
                <a:noFill/>
                <a:tableStyleId>{C96AF591-E35E-4B29-8F1D-8FB18064248E}</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611" name="Google Shape;7611;p45"/>
          <p:cNvGraphicFramePr/>
          <p:nvPr/>
        </p:nvGraphicFramePr>
        <p:xfrm>
          <a:off x="3358675" y="2153834"/>
          <a:ext cx="3000000" cy="3000000"/>
        </p:xfrm>
        <a:graphic>
          <a:graphicData uri="http://schemas.openxmlformats.org/drawingml/2006/table">
            <a:tbl>
              <a:tblPr>
                <a:noFill/>
                <a:tableStyleId>{C96AF591-E35E-4B29-8F1D-8FB18064248E}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612" name="Google Shape;7612;p45"/>
          <p:cNvGrpSpPr/>
          <p:nvPr/>
        </p:nvGrpSpPr>
        <p:grpSpPr>
          <a:xfrm>
            <a:off x="3360661" y="3144795"/>
            <a:ext cx="2363377" cy="1047062"/>
            <a:chOff x="3358399" y="3285485"/>
            <a:chExt cx="2363377" cy="1047062"/>
          </a:xfrm>
        </p:grpSpPr>
        <p:grpSp>
          <p:nvGrpSpPr>
            <p:cNvPr id="7613" name="Google Shape;7613;p45"/>
            <p:cNvGrpSpPr/>
            <p:nvPr/>
          </p:nvGrpSpPr>
          <p:grpSpPr>
            <a:xfrm>
              <a:off x="3358412" y="3285485"/>
              <a:ext cx="2363244" cy="139500"/>
              <a:chOff x="3358412" y="3285485"/>
              <a:chExt cx="2363244" cy="139500"/>
            </a:xfrm>
          </p:grpSpPr>
          <p:sp>
            <p:nvSpPr>
              <p:cNvPr id="7614" name="Google Shape;7614;p45"/>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45"/>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45"/>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45"/>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45"/>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45"/>
            <p:cNvGrpSpPr/>
            <p:nvPr/>
          </p:nvGrpSpPr>
          <p:grpSpPr>
            <a:xfrm>
              <a:off x="3358412" y="3466996"/>
              <a:ext cx="2363244" cy="139500"/>
              <a:chOff x="3358412" y="3466996"/>
              <a:chExt cx="2363244" cy="139500"/>
            </a:xfrm>
          </p:grpSpPr>
          <p:sp>
            <p:nvSpPr>
              <p:cNvPr id="7620" name="Google Shape;7620;p45"/>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45"/>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45"/>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45"/>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45"/>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45"/>
            <p:cNvGrpSpPr/>
            <p:nvPr/>
          </p:nvGrpSpPr>
          <p:grpSpPr>
            <a:xfrm>
              <a:off x="3358412" y="3648507"/>
              <a:ext cx="2363244" cy="139500"/>
              <a:chOff x="3358412" y="3648507"/>
              <a:chExt cx="2363244" cy="139500"/>
            </a:xfrm>
          </p:grpSpPr>
          <p:sp>
            <p:nvSpPr>
              <p:cNvPr id="7626" name="Google Shape;7626;p45"/>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45"/>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45"/>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5"/>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45"/>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45"/>
            <p:cNvGrpSpPr/>
            <p:nvPr/>
          </p:nvGrpSpPr>
          <p:grpSpPr>
            <a:xfrm>
              <a:off x="3358412" y="3830018"/>
              <a:ext cx="2363244" cy="139500"/>
              <a:chOff x="3358412" y="3830018"/>
              <a:chExt cx="2363244" cy="139500"/>
            </a:xfrm>
          </p:grpSpPr>
          <p:sp>
            <p:nvSpPr>
              <p:cNvPr id="7632" name="Google Shape;7632;p45"/>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45"/>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45"/>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45"/>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45"/>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7" name="Google Shape;7637;p45"/>
            <p:cNvGrpSpPr/>
            <p:nvPr/>
          </p:nvGrpSpPr>
          <p:grpSpPr>
            <a:xfrm>
              <a:off x="3358399" y="4011514"/>
              <a:ext cx="2363377" cy="139537"/>
              <a:chOff x="3294800" y="4134603"/>
              <a:chExt cx="2638876" cy="152400"/>
            </a:xfrm>
          </p:grpSpPr>
          <p:sp>
            <p:nvSpPr>
              <p:cNvPr id="7638" name="Google Shape;7638;p4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4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4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4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4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45"/>
            <p:cNvGrpSpPr/>
            <p:nvPr/>
          </p:nvGrpSpPr>
          <p:grpSpPr>
            <a:xfrm>
              <a:off x="3358399" y="4193010"/>
              <a:ext cx="2363377" cy="139537"/>
              <a:chOff x="3294800" y="4134603"/>
              <a:chExt cx="2638876" cy="152400"/>
            </a:xfrm>
          </p:grpSpPr>
          <p:sp>
            <p:nvSpPr>
              <p:cNvPr id="7644" name="Google Shape;7644;p4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4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4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4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4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649" name="Google Shape;7649;p45"/>
          <p:cNvGraphicFramePr/>
          <p:nvPr/>
        </p:nvGraphicFramePr>
        <p:xfrm>
          <a:off x="711463" y="2153834"/>
          <a:ext cx="3000000" cy="3000000"/>
        </p:xfrm>
        <a:graphic>
          <a:graphicData uri="http://schemas.openxmlformats.org/drawingml/2006/table">
            <a:tbl>
              <a:tblPr>
                <a:noFill/>
                <a:tableStyleId>{C96AF591-E35E-4B29-8F1D-8FB18064248E}</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650" name="Google Shape;7650;p45"/>
          <p:cNvGrpSpPr/>
          <p:nvPr/>
        </p:nvGrpSpPr>
        <p:grpSpPr>
          <a:xfrm>
            <a:off x="4161132" y="2557649"/>
            <a:ext cx="1302095" cy="60959"/>
            <a:chOff x="3558802" y="4011427"/>
            <a:chExt cx="1866000" cy="111300"/>
          </a:xfrm>
        </p:grpSpPr>
        <p:sp>
          <p:nvSpPr>
            <p:cNvPr id="7651" name="Google Shape;7651;p4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4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45"/>
          <p:cNvGrpSpPr/>
          <p:nvPr/>
        </p:nvGrpSpPr>
        <p:grpSpPr>
          <a:xfrm>
            <a:off x="4706620" y="2839808"/>
            <a:ext cx="914340" cy="60959"/>
            <a:chOff x="3558802" y="4011427"/>
            <a:chExt cx="1866000" cy="111300"/>
          </a:xfrm>
        </p:grpSpPr>
        <p:sp>
          <p:nvSpPr>
            <p:cNvPr id="7654" name="Google Shape;7654;p4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4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45"/>
          <p:cNvGrpSpPr/>
          <p:nvPr/>
        </p:nvGrpSpPr>
        <p:grpSpPr>
          <a:xfrm>
            <a:off x="5871419" y="3167606"/>
            <a:ext cx="2522867" cy="1001454"/>
            <a:chOff x="1904318" y="789980"/>
            <a:chExt cx="1489472" cy="606868"/>
          </a:xfrm>
        </p:grpSpPr>
        <p:cxnSp>
          <p:nvCxnSpPr>
            <p:cNvPr id="7657" name="Google Shape;7657;p4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658" name="Google Shape;7658;p4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659" name="Google Shape;7659;p4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660" name="Google Shape;7660;p4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661" name="Google Shape;7661;p4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662" name="Google Shape;7662;p4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663" name="Google Shape;7663;p4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664" name="Google Shape;7664;p4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4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4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4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4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4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5"/>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671" name="Google Shape;7671;p45"/>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672" name="Google Shape;7672;p45"/>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673" name="Google Shape;7673;p4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45"/>
          <p:cNvGrpSpPr/>
          <p:nvPr/>
        </p:nvGrpSpPr>
        <p:grpSpPr>
          <a:xfrm>
            <a:off x="3355824" y="951642"/>
            <a:ext cx="2363393" cy="1005865"/>
            <a:chOff x="3292400" y="1193188"/>
            <a:chExt cx="2615240" cy="1131075"/>
          </a:xfrm>
        </p:grpSpPr>
        <p:sp>
          <p:nvSpPr>
            <p:cNvPr id="7675" name="Google Shape;7675;p45"/>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76" name="Google Shape;7676;p45"/>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77" name="Google Shape;7677;p45"/>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678" name="Google Shape;7678;p45"/>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679" name="Google Shape;7679;p45"/>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680" name="Google Shape;7680;p45"/>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681" name="Google Shape;7681;p45"/>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682" name="Google Shape;7682;p45"/>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683" name="Google Shape;7683;p45"/>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684" name="Google Shape;7684;p45"/>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685" name="Google Shape;7685;p45"/>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686" name="Google Shape;7686;p45"/>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687" name="Google Shape;7687;p45"/>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688" name="Google Shape;7688;p45"/>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689" name="Google Shape;7689;p45"/>
            <p:cNvGrpSpPr/>
            <p:nvPr/>
          </p:nvGrpSpPr>
          <p:grpSpPr>
            <a:xfrm>
              <a:off x="3748438" y="1378608"/>
              <a:ext cx="2159202" cy="903971"/>
              <a:chOff x="1683525" y="2179850"/>
              <a:chExt cx="4519050" cy="2134525"/>
            </a:xfrm>
          </p:grpSpPr>
          <p:sp>
            <p:nvSpPr>
              <p:cNvPr id="7690" name="Google Shape;7690;p4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91" name="Google Shape;7691;p4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92" name="Google Shape;7692;p4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93" name="Google Shape;7693;p4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94" name="Google Shape;7694;p4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95" name="Google Shape;7695;p4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96" name="Google Shape;7696;p4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97" name="Google Shape;7697;p4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98" name="Google Shape;7698;p4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99" name="Google Shape;7699;p4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00" name="Google Shape;7700;p4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01" name="Google Shape;7701;p4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5" name="Shape 7705"/>
        <p:cNvGrpSpPr/>
        <p:nvPr/>
      </p:nvGrpSpPr>
      <p:grpSpPr>
        <a:xfrm>
          <a:off x="0" y="0"/>
          <a:ext cx="0" cy="0"/>
          <a:chOff x="0" y="0"/>
          <a:chExt cx="0" cy="0"/>
        </a:xfrm>
      </p:grpSpPr>
      <p:grpSp>
        <p:nvGrpSpPr>
          <p:cNvPr id="7706" name="Google Shape;7706;p46"/>
          <p:cNvGrpSpPr/>
          <p:nvPr/>
        </p:nvGrpSpPr>
        <p:grpSpPr>
          <a:xfrm>
            <a:off x="4796690" y="970936"/>
            <a:ext cx="745431" cy="718863"/>
            <a:chOff x="4249973" y="1201875"/>
            <a:chExt cx="1958568" cy="1888762"/>
          </a:xfrm>
        </p:grpSpPr>
        <p:sp>
          <p:nvSpPr>
            <p:cNvPr id="7707" name="Google Shape;7707;p46"/>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8" name="Google Shape;7708;p46"/>
            <p:cNvGrpSpPr/>
            <p:nvPr/>
          </p:nvGrpSpPr>
          <p:grpSpPr>
            <a:xfrm>
              <a:off x="5853086" y="1789142"/>
              <a:ext cx="355454" cy="1048099"/>
              <a:chOff x="5576108" y="2016725"/>
              <a:chExt cx="565200" cy="1666560"/>
            </a:xfrm>
          </p:grpSpPr>
          <p:sp>
            <p:nvSpPr>
              <p:cNvPr id="7709" name="Google Shape;7709;p46"/>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10" name="Google Shape;7710;p4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46"/>
            <p:cNvGrpSpPr/>
            <p:nvPr/>
          </p:nvGrpSpPr>
          <p:grpSpPr>
            <a:xfrm>
              <a:off x="4869455" y="2691676"/>
              <a:ext cx="1013897" cy="398961"/>
              <a:chOff x="4012057" y="3451825"/>
              <a:chExt cx="1612175" cy="634379"/>
            </a:xfrm>
          </p:grpSpPr>
          <p:sp>
            <p:nvSpPr>
              <p:cNvPr id="7712" name="Google Shape;7712;p46"/>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13" name="Google Shape;7713;p4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46"/>
            <p:cNvGrpSpPr/>
            <p:nvPr/>
          </p:nvGrpSpPr>
          <p:grpSpPr>
            <a:xfrm>
              <a:off x="4276937" y="2155961"/>
              <a:ext cx="651965" cy="891358"/>
              <a:chOff x="3069908" y="2599997"/>
              <a:chExt cx="1036675" cy="1417328"/>
            </a:xfrm>
          </p:grpSpPr>
          <p:sp>
            <p:nvSpPr>
              <p:cNvPr id="7715" name="Google Shape;7715;p46"/>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16" name="Google Shape;7716;p4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46"/>
            <p:cNvGrpSpPr/>
            <p:nvPr/>
          </p:nvGrpSpPr>
          <p:grpSpPr>
            <a:xfrm>
              <a:off x="5054918" y="1201875"/>
              <a:ext cx="999548" cy="602711"/>
              <a:chOff x="4306958" y="1082925"/>
              <a:chExt cx="1589359" cy="958358"/>
            </a:xfrm>
          </p:grpSpPr>
          <p:sp>
            <p:nvSpPr>
              <p:cNvPr id="7718" name="Google Shape;7718;p46"/>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19" name="Google Shape;7719;p4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46"/>
            <p:cNvGrpSpPr/>
            <p:nvPr/>
          </p:nvGrpSpPr>
          <p:grpSpPr>
            <a:xfrm>
              <a:off x="4249973" y="1303451"/>
              <a:ext cx="799317" cy="841334"/>
              <a:chOff x="3027033" y="1244439"/>
              <a:chExt cx="1270977" cy="1337786"/>
            </a:xfrm>
          </p:grpSpPr>
          <p:sp>
            <p:nvSpPr>
              <p:cNvPr id="7721" name="Google Shape;7721;p46"/>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22" name="Google Shape;7722;p4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3" name="Google Shape;7723;p46"/>
          <p:cNvGrpSpPr/>
          <p:nvPr/>
        </p:nvGrpSpPr>
        <p:grpSpPr>
          <a:xfrm>
            <a:off x="713063" y="1849386"/>
            <a:ext cx="761767" cy="729896"/>
            <a:chOff x="2657744" y="2337745"/>
            <a:chExt cx="832987" cy="798137"/>
          </a:xfrm>
        </p:grpSpPr>
        <p:sp>
          <p:nvSpPr>
            <p:cNvPr id="7724" name="Google Shape;7724;p46"/>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6"/>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46"/>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4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4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46"/>
          <p:cNvGrpSpPr/>
          <p:nvPr/>
        </p:nvGrpSpPr>
        <p:grpSpPr>
          <a:xfrm>
            <a:off x="3224027" y="1852592"/>
            <a:ext cx="685569" cy="723586"/>
            <a:chOff x="3398134" y="2057755"/>
            <a:chExt cx="704087" cy="743130"/>
          </a:xfrm>
        </p:grpSpPr>
        <p:grpSp>
          <p:nvGrpSpPr>
            <p:cNvPr id="7731" name="Google Shape;7731;p46"/>
            <p:cNvGrpSpPr/>
            <p:nvPr/>
          </p:nvGrpSpPr>
          <p:grpSpPr>
            <a:xfrm>
              <a:off x="3398134" y="2290183"/>
              <a:ext cx="315300" cy="219900"/>
              <a:chOff x="3398134" y="2290183"/>
              <a:chExt cx="315300" cy="219900"/>
            </a:xfrm>
          </p:grpSpPr>
          <p:sp>
            <p:nvSpPr>
              <p:cNvPr id="7732" name="Google Shape;7732;p46"/>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733" name="Google Shape;7733;p46"/>
              <p:cNvCxnSpPr>
                <a:stCxn id="773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734" name="Google Shape;7734;p46"/>
            <p:cNvGrpSpPr/>
            <p:nvPr/>
          </p:nvGrpSpPr>
          <p:grpSpPr>
            <a:xfrm>
              <a:off x="3547823" y="2467358"/>
              <a:ext cx="219900" cy="333527"/>
              <a:chOff x="3547823" y="2467358"/>
              <a:chExt cx="219900" cy="333527"/>
            </a:xfrm>
          </p:grpSpPr>
          <p:sp>
            <p:nvSpPr>
              <p:cNvPr id="7735" name="Google Shape;7735;p46"/>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736" name="Google Shape;7736;p46"/>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737" name="Google Shape;7737;p46"/>
            <p:cNvGrpSpPr/>
            <p:nvPr/>
          </p:nvGrpSpPr>
          <p:grpSpPr>
            <a:xfrm>
              <a:off x="3734138" y="2467358"/>
              <a:ext cx="219900" cy="333527"/>
              <a:chOff x="3734138" y="2467358"/>
              <a:chExt cx="219900" cy="333527"/>
            </a:xfrm>
          </p:grpSpPr>
          <p:sp>
            <p:nvSpPr>
              <p:cNvPr id="7738" name="Google Shape;7738;p46"/>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739" name="Google Shape;7739;p46"/>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740" name="Google Shape;7740;p46"/>
            <p:cNvGrpSpPr/>
            <p:nvPr/>
          </p:nvGrpSpPr>
          <p:grpSpPr>
            <a:xfrm>
              <a:off x="3787560" y="2288011"/>
              <a:ext cx="314661" cy="219900"/>
              <a:chOff x="3787560" y="2288011"/>
              <a:chExt cx="314661" cy="219900"/>
            </a:xfrm>
          </p:grpSpPr>
          <p:sp>
            <p:nvSpPr>
              <p:cNvPr id="7741" name="Google Shape;7741;p46"/>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742" name="Google Shape;7742;p46"/>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743" name="Google Shape;7743;p46"/>
            <p:cNvGrpSpPr/>
            <p:nvPr/>
          </p:nvGrpSpPr>
          <p:grpSpPr>
            <a:xfrm>
              <a:off x="3637290" y="2057755"/>
              <a:ext cx="219900" cy="335499"/>
              <a:chOff x="3637290" y="2057755"/>
              <a:chExt cx="219900" cy="335499"/>
            </a:xfrm>
          </p:grpSpPr>
          <p:sp>
            <p:nvSpPr>
              <p:cNvPr id="7744" name="Google Shape;7744;p46"/>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745" name="Google Shape;7745;p46"/>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746" name="Google Shape;7746;p46"/>
          <p:cNvGrpSpPr/>
          <p:nvPr/>
        </p:nvGrpSpPr>
        <p:grpSpPr>
          <a:xfrm>
            <a:off x="4899249" y="1859288"/>
            <a:ext cx="710153" cy="710153"/>
            <a:chOff x="5007123" y="2079403"/>
            <a:chExt cx="687600" cy="687600"/>
          </a:xfrm>
        </p:grpSpPr>
        <p:sp>
          <p:nvSpPr>
            <p:cNvPr id="7747" name="Google Shape;7747;p46"/>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46"/>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46"/>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46"/>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46"/>
          <p:cNvGrpSpPr/>
          <p:nvPr/>
        </p:nvGrpSpPr>
        <p:grpSpPr>
          <a:xfrm>
            <a:off x="5708687" y="1853794"/>
            <a:ext cx="720998" cy="721183"/>
            <a:chOff x="5797446" y="2063053"/>
            <a:chExt cx="698100" cy="698280"/>
          </a:xfrm>
        </p:grpSpPr>
        <p:sp>
          <p:nvSpPr>
            <p:cNvPr id="7752" name="Google Shape;7752;p46"/>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46"/>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46"/>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46"/>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46"/>
          <p:cNvGrpSpPr/>
          <p:nvPr/>
        </p:nvGrpSpPr>
        <p:grpSpPr>
          <a:xfrm>
            <a:off x="8153834" y="3499399"/>
            <a:ext cx="280585" cy="673164"/>
            <a:chOff x="8075075" y="3754290"/>
            <a:chExt cx="255612" cy="613194"/>
          </a:xfrm>
        </p:grpSpPr>
        <p:grpSp>
          <p:nvGrpSpPr>
            <p:cNvPr id="7757" name="Google Shape;7757;p46"/>
            <p:cNvGrpSpPr/>
            <p:nvPr/>
          </p:nvGrpSpPr>
          <p:grpSpPr>
            <a:xfrm>
              <a:off x="8075075" y="3754290"/>
              <a:ext cx="255612" cy="613194"/>
              <a:chOff x="8075075" y="3754290"/>
              <a:chExt cx="255612" cy="613194"/>
            </a:xfrm>
          </p:grpSpPr>
          <p:sp>
            <p:nvSpPr>
              <p:cNvPr id="7758" name="Google Shape;7758;p46"/>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46"/>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0" name="Google Shape;7760;p46"/>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46"/>
          <p:cNvGrpSpPr/>
          <p:nvPr/>
        </p:nvGrpSpPr>
        <p:grpSpPr>
          <a:xfrm>
            <a:off x="5270892" y="3488196"/>
            <a:ext cx="470352" cy="683745"/>
            <a:chOff x="1697726" y="3244179"/>
            <a:chExt cx="788124" cy="1146069"/>
          </a:xfrm>
        </p:grpSpPr>
        <p:sp>
          <p:nvSpPr>
            <p:cNvPr id="7762" name="Google Shape;7762;p4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4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4" name="Google Shape;7764;p46"/>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5" name="Google Shape;7765;p46"/>
          <p:cNvGrpSpPr/>
          <p:nvPr/>
        </p:nvGrpSpPr>
        <p:grpSpPr>
          <a:xfrm>
            <a:off x="5892043" y="3499398"/>
            <a:ext cx="293891" cy="293845"/>
            <a:chOff x="6134814" y="3754290"/>
            <a:chExt cx="293891" cy="293845"/>
          </a:xfrm>
        </p:grpSpPr>
        <p:sp>
          <p:nvSpPr>
            <p:cNvPr id="7766" name="Google Shape;7766;p46"/>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46"/>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46"/>
          <p:cNvGrpSpPr/>
          <p:nvPr/>
        </p:nvGrpSpPr>
        <p:grpSpPr>
          <a:xfrm>
            <a:off x="5892043" y="3878069"/>
            <a:ext cx="293891" cy="293891"/>
            <a:chOff x="6134814" y="4086186"/>
            <a:chExt cx="293891" cy="293891"/>
          </a:xfrm>
        </p:grpSpPr>
        <p:sp>
          <p:nvSpPr>
            <p:cNvPr id="7769" name="Google Shape;7769;p46"/>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46"/>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1" name="Google Shape;7771;p46"/>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46"/>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3" name="Google Shape;7773;p46"/>
          <p:cNvGrpSpPr/>
          <p:nvPr/>
        </p:nvGrpSpPr>
        <p:grpSpPr>
          <a:xfrm>
            <a:off x="7817018" y="2706762"/>
            <a:ext cx="622883" cy="621944"/>
            <a:chOff x="1187048" y="238125"/>
            <a:chExt cx="5256397" cy="5248476"/>
          </a:xfrm>
        </p:grpSpPr>
        <p:sp>
          <p:nvSpPr>
            <p:cNvPr id="7774" name="Google Shape;7774;p4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46"/>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46"/>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46"/>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46"/>
          <p:cNvGrpSpPr/>
          <p:nvPr/>
        </p:nvGrpSpPr>
        <p:grpSpPr>
          <a:xfrm>
            <a:off x="2274123" y="2716370"/>
            <a:ext cx="1310987" cy="612407"/>
            <a:chOff x="238125" y="1188750"/>
            <a:chExt cx="7140450" cy="3335550"/>
          </a:xfrm>
        </p:grpSpPr>
        <p:sp>
          <p:nvSpPr>
            <p:cNvPr id="7779" name="Google Shape;7779;p4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4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4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4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4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4" name="Google Shape;7784;p46"/>
          <p:cNvGrpSpPr/>
          <p:nvPr/>
        </p:nvGrpSpPr>
        <p:grpSpPr>
          <a:xfrm>
            <a:off x="6599995" y="2706925"/>
            <a:ext cx="1110299" cy="621702"/>
            <a:chOff x="238125" y="1335475"/>
            <a:chExt cx="5418735" cy="3034175"/>
          </a:xfrm>
        </p:grpSpPr>
        <p:sp>
          <p:nvSpPr>
            <p:cNvPr id="7785" name="Google Shape;7785;p4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4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4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46"/>
          <p:cNvGrpSpPr/>
          <p:nvPr/>
        </p:nvGrpSpPr>
        <p:grpSpPr>
          <a:xfrm>
            <a:off x="5417655" y="2703822"/>
            <a:ext cx="1074451" cy="627181"/>
            <a:chOff x="5359127" y="2910889"/>
            <a:chExt cx="1097723" cy="640831"/>
          </a:xfrm>
        </p:grpSpPr>
        <p:grpSp>
          <p:nvGrpSpPr>
            <p:cNvPr id="7789" name="Google Shape;7789;p46"/>
            <p:cNvGrpSpPr/>
            <p:nvPr/>
          </p:nvGrpSpPr>
          <p:grpSpPr>
            <a:xfrm>
              <a:off x="5929791" y="3263088"/>
              <a:ext cx="527060" cy="287097"/>
              <a:chOff x="5929791" y="3263088"/>
              <a:chExt cx="527060" cy="287097"/>
            </a:xfrm>
          </p:grpSpPr>
          <p:sp>
            <p:nvSpPr>
              <p:cNvPr id="7790" name="Google Shape;7790;p46"/>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791" name="Google Shape;7791;p46"/>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792" name="Google Shape;7792;p46"/>
            <p:cNvGrpSpPr/>
            <p:nvPr/>
          </p:nvGrpSpPr>
          <p:grpSpPr>
            <a:xfrm>
              <a:off x="5359127" y="3263089"/>
              <a:ext cx="526428" cy="288631"/>
              <a:chOff x="5359127" y="3263089"/>
              <a:chExt cx="526428" cy="288631"/>
            </a:xfrm>
          </p:grpSpPr>
          <p:sp>
            <p:nvSpPr>
              <p:cNvPr id="7793" name="Google Shape;7793;p46"/>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794" name="Google Shape;7794;p46"/>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795" name="Google Shape;7795;p46"/>
            <p:cNvGrpSpPr/>
            <p:nvPr/>
          </p:nvGrpSpPr>
          <p:grpSpPr>
            <a:xfrm>
              <a:off x="5551525" y="2910889"/>
              <a:ext cx="520901" cy="610283"/>
              <a:chOff x="5551525" y="2910889"/>
              <a:chExt cx="520901" cy="610283"/>
            </a:xfrm>
          </p:grpSpPr>
          <p:sp>
            <p:nvSpPr>
              <p:cNvPr id="7796" name="Google Shape;7796;p46"/>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797" name="Google Shape;7797;p46"/>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798" name="Google Shape;7798;p46"/>
            <p:cNvGrpSpPr/>
            <p:nvPr/>
          </p:nvGrpSpPr>
          <p:grpSpPr>
            <a:xfrm>
              <a:off x="5743962" y="2919100"/>
              <a:ext cx="623674" cy="284502"/>
              <a:chOff x="5743962" y="2919100"/>
              <a:chExt cx="623674" cy="284502"/>
            </a:xfrm>
          </p:grpSpPr>
          <p:sp>
            <p:nvSpPr>
              <p:cNvPr id="7799" name="Google Shape;7799;p46"/>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00" name="Google Shape;7800;p46"/>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801" name="Google Shape;7801;p46"/>
          <p:cNvGrpSpPr/>
          <p:nvPr/>
        </p:nvGrpSpPr>
        <p:grpSpPr>
          <a:xfrm>
            <a:off x="7568868" y="1854534"/>
            <a:ext cx="874976" cy="719600"/>
            <a:chOff x="7608988" y="2093194"/>
            <a:chExt cx="817276" cy="672147"/>
          </a:xfrm>
        </p:grpSpPr>
        <p:cxnSp>
          <p:nvCxnSpPr>
            <p:cNvPr id="7802" name="Google Shape;7802;p46"/>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03" name="Google Shape;7803;p46"/>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04" name="Google Shape;7804;p46"/>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05" name="Google Shape;7805;p46"/>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06" name="Google Shape;7806;p46"/>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807" name="Google Shape;7807;p46"/>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808" name="Google Shape;7808;p46"/>
            <p:cNvGrpSpPr/>
            <p:nvPr/>
          </p:nvGrpSpPr>
          <p:grpSpPr>
            <a:xfrm>
              <a:off x="7721175" y="2093194"/>
              <a:ext cx="599587" cy="623846"/>
              <a:chOff x="7721175" y="2093194"/>
              <a:chExt cx="599587" cy="623846"/>
            </a:xfrm>
          </p:grpSpPr>
          <p:grpSp>
            <p:nvGrpSpPr>
              <p:cNvPr id="7809" name="Google Shape;7809;p46"/>
              <p:cNvGrpSpPr/>
              <p:nvPr/>
            </p:nvGrpSpPr>
            <p:grpSpPr>
              <a:xfrm>
                <a:off x="7721175" y="2093194"/>
                <a:ext cx="291605" cy="623846"/>
                <a:chOff x="9405575" y="2061418"/>
                <a:chExt cx="291605" cy="623846"/>
              </a:xfrm>
            </p:grpSpPr>
            <p:sp>
              <p:nvSpPr>
                <p:cNvPr id="7810" name="Google Shape;7810;p4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4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4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4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4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4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4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46"/>
              <p:cNvGrpSpPr/>
              <p:nvPr/>
            </p:nvGrpSpPr>
            <p:grpSpPr>
              <a:xfrm flipH="1">
                <a:off x="8029157" y="2093194"/>
                <a:ext cx="291605" cy="623846"/>
                <a:chOff x="9405575" y="2061418"/>
                <a:chExt cx="291605" cy="623846"/>
              </a:xfrm>
            </p:grpSpPr>
            <p:sp>
              <p:nvSpPr>
                <p:cNvPr id="7818" name="Google Shape;7818;p4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4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4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4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4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4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4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25" name="Google Shape;7825;p46"/>
          <p:cNvGrpSpPr/>
          <p:nvPr/>
        </p:nvGrpSpPr>
        <p:grpSpPr>
          <a:xfrm>
            <a:off x="4013304" y="970936"/>
            <a:ext cx="712557" cy="785901"/>
            <a:chOff x="4206459" y="1191441"/>
            <a:chExt cx="712557" cy="785901"/>
          </a:xfrm>
        </p:grpSpPr>
        <p:sp>
          <p:nvSpPr>
            <p:cNvPr id="7826" name="Google Shape;7826;p46"/>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46"/>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46"/>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46"/>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0" name="Google Shape;7830;p46"/>
            <p:cNvGrpSpPr/>
            <p:nvPr/>
          </p:nvGrpSpPr>
          <p:grpSpPr>
            <a:xfrm>
              <a:off x="4644280" y="1290523"/>
              <a:ext cx="143716" cy="29463"/>
              <a:chOff x="4644280" y="1290523"/>
              <a:chExt cx="143716" cy="29463"/>
            </a:xfrm>
          </p:grpSpPr>
          <p:sp>
            <p:nvSpPr>
              <p:cNvPr id="7831" name="Google Shape;7831;p46"/>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46"/>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46"/>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46"/>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46"/>
            <p:cNvGrpSpPr/>
            <p:nvPr/>
          </p:nvGrpSpPr>
          <p:grpSpPr>
            <a:xfrm>
              <a:off x="4356567" y="1191441"/>
              <a:ext cx="143690" cy="29488"/>
              <a:chOff x="4356567" y="1191441"/>
              <a:chExt cx="143690" cy="29488"/>
            </a:xfrm>
          </p:grpSpPr>
          <p:sp>
            <p:nvSpPr>
              <p:cNvPr id="7836" name="Google Shape;7836;p46"/>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46"/>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46"/>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6"/>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46"/>
            <p:cNvGrpSpPr/>
            <p:nvPr/>
          </p:nvGrpSpPr>
          <p:grpSpPr>
            <a:xfrm>
              <a:off x="4339009" y="1863727"/>
              <a:ext cx="143703" cy="29476"/>
              <a:chOff x="4339009" y="1863727"/>
              <a:chExt cx="143703" cy="29476"/>
            </a:xfrm>
          </p:grpSpPr>
          <p:sp>
            <p:nvSpPr>
              <p:cNvPr id="7841" name="Google Shape;7841;p46"/>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46"/>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46"/>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46"/>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46"/>
            <p:cNvGrpSpPr/>
            <p:nvPr/>
          </p:nvGrpSpPr>
          <p:grpSpPr>
            <a:xfrm>
              <a:off x="4206459" y="1607315"/>
              <a:ext cx="29539" cy="142899"/>
              <a:chOff x="4206459" y="1607315"/>
              <a:chExt cx="29539" cy="142899"/>
            </a:xfrm>
          </p:grpSpPr>
          <p:sp>
            <p:nvSpPr>
              <p:cNvPr id="7846" name="Google Shape;7846;p46"/>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46"/>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46"/>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46"/>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0" name="Google Shape;7850;p46"/>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46"/>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46"/>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46"/>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4" name="Google Shape;7854;p46"/>
            <p:cNvGrpSpPr/>
            <p:nvPr/>
          </p:nvGrpSpPr>
          <p:grpSpPr>
            <a:xfrm>
              <a:off x="4889463" y="1423737"/>
              <a:ext cx="29552" cy="142899"/>
              <a:chOff x="4889463" y="1423737"/>
              <a:chExt cx="29552" cy="142899"/>
            </a:xfrm>
          </p:grpSpPr>
          <p:sp>
            <p:nvSpPr>
              <p:cNvPr id="7855" name="Google Shape;7855;p46"/>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46"/>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46"/>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46"/>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46"/>
            <p:cNvGrpSpPr/>
            <p:nvPr/>
          </p:nvGrpSpPr>
          <p:grpSpPr>
            <a:xfrm>
              <a:off x="4771663" y="1876896"/>
              <a:ext cx="108651" cy="100447"/>
              <a:chOff x="4771663" y="1876896"/>
              <a:chExt cx="108651" cy="100447"/>
            </a:xfrm>
          </p:grpSpPr>
          <p:sp>
            <p:nvSpPr>
              <p:cNvPr id="7860" name="Google Shape;7860;p46"/>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46"/>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46"/>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46"/>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4" name="Google Shape;7864;p46"/>
          <p:cNvGrpSpPr/>
          <p:nvPr/>
        </p:nvGrpSpPr>
        <p:grpSpPr>
          <a:xfrm>
            <a:off x="4008780" y="1854159"/>
            <a:ext cx="791287" cy="720350"/>
            <a:chOff x="267375" y="1071875"/>
            <a:chExt cx="470500" cy="428550"/>
          </a:xfrm>
        </p:grpSpPr>
        <p:sp>
          <p:nvSpPr>
            <p:cNvPr id="7865" name="Google Shape;7865;p46"/>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46"/>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46"/>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46"/>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6"/>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46"/>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46"/>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46"/>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46"/>
          <p:cNvGrpSpPr/>
          <p:nvPr/>
        </p:nvGrpSpPr>
        <p:grpSpPr>
          <a:xfrm>
            <a:off x="709275" y="3498789"/>
            <a:ext cx="1408444" cy="673166"/>
            <a:chOff x="712664" y="3693287"/>
            <a:chExt cx="1460738" cy="698160"/>
          </a:xfrm>
        </p:grpSpPr>
        <p:grpSp>
          <p:nvGrpSpPr>
            <p:cNvPr id="7874" name="Google Shape;7874;p46"/>
            <p:cNvGrpSpPr/>
            <p:nvPr/>
          </p:nvGrpSpPr>
          <p:grpSpPr>
            <a:xfrm>
              <a:off x="1380079" y="4133090"/>
              <a:ext cx="234048" cy="258099"/>
              <a:chOff x="1380079" y="4133090"/>
              <a:chExt cx="234048" cy="258099"/>
            </a:xfrm>
          </p:grpSpPr>
          <p:sp>
            <p:nvSpPr>
              <p:cNvPr id="7875" name="Google Shape;7875;p46"/>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46"/>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46"/>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46"/>
            <p:cNvGrpSpPr/>
            <p:nvPr/>
          </p:nvGrpSpPr>
          <p:grpSpPr>
            <a:xfrm>
              <a:off x="884610" y="3864082"/>
              <a:ext cx="1118566" cy="527275"/>
              <a:chOff x="890961" y="3865463"/>
              <a:chExt cx="1115221" cy="525698"/>
            </a:xfrm>
          </p:grpSpPr>
          <p:sp>
            <p:nvSpPr>
              <p:cNvPr id="7879" name="Google Shape;7879;p46"/>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46"/>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46"/>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46"/>
            <p:cNvGrpSpPr/>
            <p:nvPr/>
          </p:nvGrpSpPr>
          <p:grpSpPr>
            <a:xfrm>
              <a:off x="712664" y="3693287"/>
              <a:ext cx="1460738" cy="698160"/>
              <a:chOff x="712664" y="3693025"/>
              <a:chExt cx="1460738" cy="698160"/>
            </a:xfrm>
          </p:grpSpPr>
          <p:sp>
            <p:nvSpPr>
              <p:cNvPr id="7883" name="Google Shape;7883;p46"/>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46"/>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46"/>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46"/>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46"/>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46"/>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89" name="Google Shape;7889;p46"/>
          <p:cNvGrpSpPr/>
          <p:nvPr/>
        </p:nvGrpSpPr>
        <p:grpSpPr>
          <a:xfrm>
            <a:off x="3146990" y="970936"/>
            <a:ext cx="795485" cy="738831"/>
            <a:chOff x="3348603" y="1236445"/>
            <a:chExt cx="749256" cy="695894"/>
          </a:xfrm>
        </p:grpSpPr>
        <p:grpSp>
          <p:nvGrpSpPr>
            <p:cNvPr id="7890" name="Google Shape;7890;p46"/>
            <p:cNvGrpSpPr/>
            <p:nvPr/>
          </p:nvGrpSpPr>
          <p:grpSpPr>
            <a:xfrm>
              <a:off x="3583779" y="1236445"/>
              <a:ext cx="293795" cy="285811"/>
              <a:chOff x="3750225" y="1774000"/>
              <a:chExt cx="149575" cy="145525"/>
            </a:xfrm>
          </p:grpSpPr>
          <p:sp>
            <p:nvSpPr>
              <p:cNvPr id="7891" name="Google Shape;7891;p4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4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46"/>
            <p:cNvGrpSpPr/>
            <p:nvPr/>
          </p:nvGrpSpPr>
          <p:grpSpPr>
            <a:xfrm>
              <a:off x="3775534" y="1462599"/>
              <a:ext cx="322325" cy="285958"/>
              <a:chOff x="3847850" y="1889150"/>
              <a:chExt cx="164100" cy="145600"/>
            </a:xfrm>
          </p:grpSpPr>
          <p:sp>
            <p:nvSpPr>
              <p:cNvPr id="7894" name="Google Shape;7894;p4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4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46"/>
            <p:cNvGrpSpPr/>
            <p:nvPr/>
          </p:nvGrpSpPr>
          <p:grpSpPr>
            <a:xfrm>
              <a:off x="3545329" y="1646528"/>
              <a:ext cx="293746" cy="285811"/>
              <a:chOff x="3730650" y="1982800"/>
              <a:chExt cx="149550" cy="145525"/>
            </a:xfrm>
          </p:grpSpPr>
          <p:sp>
            <p:nvSpPr>
              <p:cNvPr id="7897" name="Google Shape;7897;p4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4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46"/>
            <p:cNvGrpSpPr/>
            <p:nvPr/>
          </p:nvGrpSpPr>
          <p:grpSpPr>
            <a:xfrm>
              <a:off x="3348603" y="1415046"/>
              <a:ext cx="294384" cy="284387"/>
              <a:chOff x="3630494" y="1864938"/>
              <a:chExt cx="149875" cy="144800"/>
            </a:xfrm>
          </p:grpSpPr>
          <p:sp>
            <p:nvSpPr>
              <p:cNvPr id="7900" name="Google Shape;7900;p46"/>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46"/>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02" name="Google Shape;7902;p46"/>
          <p:cNvGrpSpPr/>
          <p:nvPr/>
        </p:nvGrpSpPr>
        <p:grpSpPr>
          <a:xfrm>
            <a:off x="2268517" y="3493832"/>
            <a:ext cx="1324924" cy="678083"/>
            <a:chOff x="2413923" y="3711366"/>
            <a:chExt cx="1374117" cy="703260"/>
          </a:xfrm>
        </p:grpSpPr>
        <p:grpSp>
          <p:nvGrpSpPr>
            <p:cNvPr id="7903" name="Google Shape;7903;p46"/>
            <p:cNvGrpSpPr/>
            <p:nvPr/>
          </p:nvGrpSpPr>
          <p:grpSpPr>
            <a:xfrm>
              <a:off x="2413923" y="3711366"/>
              <a:ext cx="1374117" cy="703260"/>
              <a:chOff x="2413923" y="3711366"/>
              <a:chExt cx="1374117" cy="703260"/>
            </a:xfrm>
          </p:grpSpPr>
          <p:sp>
            <p:nvSpPr>
              <p:cNvPr id="7904" name="Google Shape;7904;p46"/>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5" name="Google Shape;7905;p46"/>
              <p:cNvGrpSpPr/>
              <p:nvPr/>
            </p:nvGrpSpPr>
            <p:grpSpPr>
              <a:xfrm>
                <a:off x="2600284" y="3808654"/>
                <a:ext cx="234506" cy="138009"/>
                <a:chOff x="2600284" y="3808654"/>
                <a:chExt cx="234506" cy="138009"/>
              </a:xfrm>
            </p:grpSpPr>
            <p:sp>
              <p:nvSpPr>
                <p:cNvPr id="7906" name="Google Shape;7906;p46"/>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07" name="Google Shape;7907;p46"/>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08" name="Google Shape;7908;p46"/>
              <p:cNvGrpSpPr/>
              <p:nvPr/>
            </p:nvGrpSpPr>
            <p:grpSpPr>
              <a:xfrm>
                <a:off x="3359659" y="3805664"/>
                <a:ext cx="232294" cy="141000"/>
                <a:chOff x="3359659" y="3805664"/>
                <a:chExt cx="232294" cy="141000"/>
              </a:xfrm>
            </p:grpSpPr>
            <p:sp>
              <p:nvSpPr>
                <p:cNvPr id="7909" name="Google Shape;7909;p46"/>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0" name="Google Shape;7910;p46"/>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11" name="Google Shape;7911;p46"/>
              <p:cNvGrpSpPr/>
              <p:nvPr/>
            </p:nvGrpSpPr>
            <p:grpSpPr>
              <a:xfrm>
                <a:off x="3067316" y="3711366"/>
                <a:ext cx="66900" cy="166809"/>
                <a:chOff x="3067316" y="3711366"/>
                <a:chExt cx="66900" cy="166809"/>
              </a:xfrm>
            </p:grpSpPr>
            <p:sp>
              <p:nvSpPr>
                <p:cNvPr id="7912" name="Google Shape;7912;p46"/>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3" name="Google Shape;7913;p46"/>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14" name="Google Shape;7914;p46"/>
              <p:cNvGrpSpPr/>
              <p:nvPr/>
            </p:nvGrpSpPr>
            <p:grpSpPr>
              <a:xfrm>
                <a:off x="2413923" y="4058666"/>
                <a:ext cx="224119" cy="66900"/>
                <a:chOff x="2413923" y="4058666"/>
                <a:chExt cx="224119" cy="66900"/>
              </a:xfrm>
            </p:grpSpPr>
            <p:sp>
              <p:nvSpPr>
                <p:cNvPr id="7915" name="Google Shape;7915;p46"/>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6" name="Google Shape;7916;p46"/>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17" name="Google Shape;7917;p46"/>
              <p:cNvGrpSpPr/>
              <p:nvPr/>
            </p:nvGrpSpPr>
            <p:grpSpPr>
              <a:xfrm>
                <a:off x="3564643" y="4058666"/>
                <a:ext cx="223397" cy="66900"/>
                <a:chOff x="3564643" y="4058666"/>
                <a:chExt cx="223397" cy="66900"/>
              </a:xfrm>
            </p:grpSpPr>
            <p:sp>
              <p:nvSpPr>
                <p:cNvPr id="7918" name="Google Shape;7918;p46"/>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9" name="Google Shape;7919;p46"/>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920" name="Google Shape;7920;p46"/>
            <p:cNvGrpSpPr/>
            <p:nvPr/>
          </p:nvGrpSpPr>
          <p:grpSpPr>
            <a:xfrm>
              <a:off x="2633353" y="3965763"/>
              <a:ext cx="933975" cy="445687"/>
              <a:chOff x="2633353" y="3965763"/>
              <a:chExt cx="933975" cy="445687"/>
            </a:xfrm>
          </p:grpSpPr>
          <p:sp>
            <p:nvSpPr>
              <p:cNvPr id="7921" name="Google Shape;7921;p46"/>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46"/>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23" name="Google Shape;7923;p46"/>
          <p:cNvGrpSpPr/>
          <p:nvPr/>
        </p:nvGrpSpPr>
        <p:grpSpPr>
          <a:xfrm>
            <a:off x="6392789" y="1044380"/>
            <a:ext cx="1131087" cy="587383"/>
            <a:chOff x="238125" y="999450"/>
            <a:chExt cx="7140700" cy="3708225"/>
          </a:xfrm>
        </p:grpSpPr>
        <p:sp>
          <p:nvSpPr>
            <p:cNvPr id="7924" name="Google Shape;7924;p46"/>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4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4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4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46"/>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4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4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4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4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46"/>
          <p:cNvGrpSpPr/>
          <p:nvPr/>
        </p:nvGrpSpPr>
        <p:grpSpPr>
          <a:xfrm>
            <a:off x="3744240" y="3493874"/>
            <a:ext cx="1375854" cy="678131"/>
            <a:chOff x="3913765" y="3641905"/>
            <a:chExt cx="1522805" cy="750560"/>
          </a:xfrm>
        </p:grpSpPr>
        <p:grpSp>
          <p:nvGrpSpPr>
            <p:cNvPr id="7934" name="Google Shape;7934;p46"/>
            <p:cNvGrpSpPr/>
            <p:nvPr/>
          </p:nvGrpSpPr>
          <p:grpSpPr>
            <a:xfrm>
              <a:off x="3913765" y="3997002"/>
              <a:ext cx="1522805" cy="395463"/>
              <a:chOff x="3913765" y="3997002"/>
              <a:chExt cx="1522805" cy="395463"/>
            </a:xfrm>
          </p:grpSpPr>
          <p:grpSp>
            <p:nvGrpSpPr>
              <p:cNvPr id="7935" name="Google Shape;7935;p46"/>
              <p:cNvGrpSpPr/>
              <p:nvPr/>
            </p:nvGrpSpPr>
            <p:grpSpPr>
              <a:xfrm>
                <a:off x="3913765" y="4138659"/>
                <a:ext cx="507602" cy="253806"/>
                <a:chOff x="3913765" y="4138659"/>
                <a:chExt cx="507602" cy="253806"/>
              </a:xfrm>
            </p:grpSpPr>
            <p:sp>
              <p:nvSpPr>
                <p:cNvPr id="7936" name="Google Shape;7936;p46"/>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46"/>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938" name="Google Shape;7938;p46"/>
              <p:cNvGrpSpPr/>
              <p:nvPr/>
            </p:nvGrpSpPr>
            <p:grpSpPr>
              <a:xfrm>
                <a:off x="4421361" y="3997002"/>
                <a:ext cx="507618" cy="395463"/>
                <a:chOff x="4421361" y="3997002"/>
                <a:chExt cx="507618" cy="395463"/>
              </a:xfrm>
            </p:grpSpPr>
            <p:sp>
              <p:nvSpPr>
                <p:cNvPr id="7939" name="Google Shape;7939;p46"/>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46"/>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46"/>
              <p:cNvGrpSpPr/>
              <p:nvPr/>
            </p:nvGrpSpPr>
            <p:grpSpPr>
              <a:xfrm>
                <a:off x="4928973" y="4189418"/>
                <a:ext cx="507596" cy="203047"/>
                <a:chOff x="4928973" y="4189418"/>
                <a:chExt cx="507596" cy="203047"/>
              </a:xfrm>
            </p:grpSpPr>
            <p:sp>
              <p:nvSpPr>
                <p:cNvPr id="7942" name="Google Shape;7942;p46"/>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46"/>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4" name="Google Shape;7944;p46"/>
            <p:cNvGrpSpPr/>
            <p:nvPr/>
          </p:nvGrpSpPr>
          <p:grpSpPr>
            <a:xfrm>
              <a:off x="4482186" y="3641905"/>
              <a:ext cx="397605" cy="349784"/>
              <a:chOff x="2906375" y="1159725"/>
              <a:chExt cx="1860575" cy="1636800"/>
            </a:xfrm>
          </p:grpSpPr>
          <p:sp>
            <p:nvSpPr>
              <p:cNvPr id="7945" name="Google Shape;7945;p46"/>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46"/>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46"/>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46"/>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9" name="Google Shape;7949;p46"/>
          <p:cNvGrpSpPr/>
          <p:nvPr/>
        </p:nvGrpSpPr>
        <p:grpSpPr>
          <a:xfrm>
            <a:off x="6528949" y="1853801"/>
            <a:ext cx="940737" cy="721067"/>
            <a:chOff x="6599718" y="2068734"/>
            <a:chExt cx="940737" cy="721067"/>
          </a:xfrm>
        </p:grpSpPr>
        <p:sp>
          <p:nvSpPr>
            <p:cNvPr id="7950" name="Google Shape;7950;p46"/>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46"/>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46"/>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46"/>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46"/>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46"/>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6" name="Google Shape;7956;p46"/>
            <p:cNvGrpSpPr/>
            <p:nvPr/>
          </p:nvGrpSpPr>
          <p:grpSpPr>
            <a:xfrm>
              <a:off x="6836957" y="2068734"/>
              <a:ext cx="461892" cy="721067"/>
              <a:chOff x="6836957" y="2068734"/>
              <a:chExt cx="461892" cy="721067"/>
            </a:xfrm>
          </p:grpSpPr>
          <p:sp>
            <p:nvSpPr>
              <p:cNvPr id="7957" name="Google Shape;7957;p46"/>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46"/>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46"/>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46"/>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46"/>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46"/>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3" name="Google Shape;7963;p46"/>
              <p:cNvGrpSpPr/>
              <p:nvPr/>
            </p:nvGrpSpPr>
            <p:grpSpPr>
              <a:xfrm>
                <a:off x="6836957" y="2068734"/>
                <a:ext cx="461892" cy="721067"/>
                <a:chOff x="6836957" y="2068734"/>
                <a:chExt cx="461892" cy="721067"/>
              </a:xfrm>
            </p:grpSpPr>
            <p:sp>
              <p:nvSpPr>
                <p:cNvPr id="7964" name="Google Shape;7964;p46"/>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46"/>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46"/>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46"/>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46"/>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46"/>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46"/>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71" name="Google Shape;7971;p46"/>
          <p:cNvGrpSpPr/>
          <p:nvPr/>
        </p:nvGrpSpPr>
        <p:grpSpPr>
          <a:xfrm>
            <a:off x="2412267" y="1858147"/>
            <a:ext cx="712577" cy="712374"/>
            <a:chOff x="2559249" y="2069323"/>
            <a:chExt cx="685566" cy="685634"/>
          </a:xfrm>
        </p:grpSpPr>
        <p:sp>
          <p:nvSpPr>
            <p:cNvPr id="7972" name="Google Shape;7972;p46"/>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46"/>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46"/>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46"/>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46"/>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46"/>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46"/>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46"/>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46"/>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46"/>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46"/>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46"/>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46"/>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46"/>
          <p:cNvGrpSpPr/>
          <p:nvPr/>
        </p:nvGrpSpPr>
        <p:grpSpPr>
          <a:xfrm>
            <a:off x="7594705" y="970936"/>
            <a:ext cx="845645" cy="711911"/>
            <a:chOff x="951975" y="315800"/>
            <a:chExt cx="5860325" cy="4933550"/>
          </a:xfrm>
        </p:grpSpPr>
        <p:sp>
          <p:nvSpPr>
            <p:cNvPr id="7986" name="Google Shape;7986;p46"/>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46"/>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46"/>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46"/>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46"/>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46"/>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46"/>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46"/>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46"/>
          <p:cNvGrpSpPr/>
          <p:nvPr/>
        </p:nvGrpSpPr>
        <p:grpSpPr>
          <a:xfrm>
            <a:off x="3691834" y="2707045"/>
            <a:ext cx="1617932" cy="621724"/>
            <a:chOff x="3862800" y="3038525"/>
            <a:chExt cx="1329006" cy="510698"/>
          </a:xfrm>
        </p:grpSpPr>
        <p:sp>
          <p:nvSpPr>
            <p:cNvPr id="7995" name="Google Shape;7995;p46"/>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46"/>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7" name="Google Shape;7997;p46"/>
            <p:cNvGrpSpPr/>
            <p:nvPr/>
          </p:nvGrpSpPr>
          <p:grpSpPr>
            <a:xfrm>
              <a:off x="3967075" y="3040337"/>
              <a:ext cx="1019927" cy="402126"/>
              <a:chOff x="3967075" y="3040337"/>
              <a:chExt cx="1019927" cy="402126"/>
            </a:xfrm>
          </p:grpSpPr>
          <p:sp>
            <p:nvSpPr>
              <p:cNvPr id="7998" name="Google Shape;7998;p46"/>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46"/>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46"/>
            <p:cNvGrpSpPr/>
            <p:nvPr/>
          </p:nvGrpSpPr>
          <p:grpSpPr>
            <a:xfrm>
              <a:off x="4186700" y="3040337"/>
              <a:ext cx="390475" cy="183289"/>
              <a:chOff x="4186700" y="3040337"/>
              <a:chExt cx="390475" cy="183289"/>
            </a:xfrm>
          </p:grpSpPr>
          <p:sp>
            <p:nvSpPr>
              <p:cNvPr id="8001" name="Google Shape;8001;p46"/>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46"/>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46"/>
            <p:cNvGrpSpPr/>
            <p:nvPr/>
          </p:nvGrpSpPr>
          <p:grpSpPr>
            <a:xfrm>
              <a:off x="4073727" y="3040337"/>
              <a:ext cx="697794" cy="296263"/>
              <a:chOff x="4073727" y="3040337"/>
              <a:chExt cx="697794" cy="296263"/>
            </a:xfrm>
          </p:grpSpPr>
          <p:sp>
            <p:nvSpPr>
              <p:cNvPr id="8004" name="Google Shape;8004;p46"/>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46"/>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46"/>
            <p:cNvGrpSpPr/>
            <p:nvPr/>
          </p:nvGrpSpPr>
          <p:grpSpPr>
            <a:xfrm>
              <a:off x="3862800" y="3038525"/>
              <a:ext cx="1329006" cy="510698"/>
              <a:chOff x="3862800" y="3038525"/>
              <a:chExt cx="1329006" cy="510698"/>
            </a:xfrm>
          </p:grpSpPr>
          <p:sp>
            <p:nvSpPr>
              <p:cNvPr id="8007" name="Google Shape;8007;p46"/>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46"/>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9" name="Google Shape;8009;p46"/>
          <p:cNvGrpSpPr/>
          <p:nvPr/>
        </p:nvGrpSpPr>
        <p:grpSpPr>
          <a:xfrm>
            <a:off x="700156" y="970936"/>
            <a:ext cx="883205" cy="775176"/>
            <a:chOff x="649648" y="271400"/>
            <a:chExt cx="6215377" cy="5455143"/>
          </a:xfrm>
        </p:grpSpPr>
        <p:sp>
          <p:nvSpPr>
            <p:cNvPr id="8010" name="Google Shape;8010;p46"/>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46"/>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46"/>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46"/>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46"/>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46"/>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46"/>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46"/>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46"/>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46"/>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46"/>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46"/>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46"/>
          <p:cNvGrpSpPr/>
          <p:nvPr/>
        </p:nvGrpSpPr>
        <p:grpSpPr>
          <a:xfrm>
            <a:off x="2308457" y="970936"/>
            <a:ext cx="767704" cy="815489"/>
            <a:chOff x="2499700" y="1135950"/>
            <a:chExt cx="732402" cy="777990"/>
          </a:xfrm>
        </p:grpSpPr>
        <p:grpSp>
          <p:nvGrpSpPr>
            <p:cNvPr id="8023" name="Google Shape;8023;p46"/>
            <p:cNvGrpSpPr/>
            <p:nvPr/>
          </p:nvGrpSpPr>
          <p:grpSpPr>
            <a:xfrm>
              <a:off x="2499700" y="1135950"/>
              <a:ext cx="732402" cy="694705"/>
              <a:chOff x="2499700" y="1135950"/>
              <a:chExt cx="732402" cy="694705"/>
            </a:xfrm>
          </p:grpSpPr>
          <p:sp>
            <p:nvSpPr>
              <p:cNvPr id="8024" name="Google Shape;8024;p46"/>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46"/>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46"/>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46"/>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46"/>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46"/>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46"/>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46"/>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46"/>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46"/>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46"/>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46"/>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46"/>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46"/>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46"/>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46"/>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46"/>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46"/>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46"/>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46"/>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46"/>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46"/>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46"/>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46"/>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46"/>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46"/>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46"/>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46"/>
            <p:cNvGrpSpPr/>
            <p:nvPr/>
          </p:nvGrpSpPr>
          <p:grpSpPr>
            <a:xfrm>
              <a:off x="2517909" y="1188726"/>
              <a:ext cx="702702" cy="725214"/>
              <a:chOff x="2517909" y="1188726"/>
              <a:chExt cx="702702" cy="725214"/>
            </a:xfrm>
          </p:grpSpPr>
          <p:sp>
            <p:nvSpPr>
              <p:cNvPr id="8052" name="Google Shape;8052;p46"/>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46"/>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46"/>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46"/>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46"/>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7" name="Google Shape;8057;p46"/>
          <p:cNvGrpSpPr/>
          <p:nvPr/>
        </p:nvGrpSpPr>
        <p:grpSpPr>
          <a:xfrm>
            <a:off x="1654189" y="970936"/>
            <a:ext cx="583439" cy="870229"/>
            <a:chOff x="1716825" y="1121550"/>
            <a:chExt cx="622800" cy="928938"/>
          </a:xfrm>
        </p:grpSpPr>
        <p:grpSp>
          <p:nvGrpSpPr>
            <p:cNvPr id="8058" name="Google Shape;8058;p46"/>
            <p:cNvGrpSpPr/>
            <p:nvPr/>
          </p:nvGrpSpPr>
          <p:grpSpPr>
            <a:xfrm>
              <a:off x="1716825" y="1121550"/>
              <a:ext cx="622800" cy="928938"/>
              <a:chOff x="1716825" y="1121550"/>
              <a:chExt cx="622800" cy="928938"/>
            </a:xfrm>
          </p:grpSpPr>
          <p:cxnSp>
            <p:nvCxnSpPr>
              <p:cNvPr id="8059" name="Google Shape;8059;p46"/>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060" name="Google Shape;8060;p46"/>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46"/>
            <p:cNvGrpSpPr/>
            <p:nvPr/>
          </p:nvGrpSpPr>
          <p:grpSpPr>
            <a:xfrm>
              <a:off x="1768050" y="1172775"/>
              <a:ext cx="520200" cy="832000"/>
              <a:chOff x="1768050" y="1172775"/>
              <a:chExt cx="520200" cy="832000"/>
            </a:xfrm>
          </p:grpSpPr>
          <p:cxnSp>
            <p:nvCxnSpPr>
              <p:cNvPr id="8062" name="Google Shape;8062;p46"/>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063" name="Google Shape;8063;p46"/>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46"/>
            <p:cNvGrpSpPr/>
            <p:nvPr/>
          </p:nvGrpSpPr>
          <p:grpSpPr>
            <a:xfrm>
              <a:off x="1820100" y="1225475"/>
              <a:ext cx="416400" cy="729575"/>
              <a:chOff x="1820100" y="1225475"/>
              <a:chExt cx="416400" cy="729575"/>
            </a:xfrm>
          </p:grpSpPr>
          <p:cxnSp>
            <p:nvCxnSpPr>
              <p:cNvPr id="8065" name="Google Shape;8065;p46"/>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066" name="Google Shape;8066;p46"/>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46"/>
            <p:cNvGrpSpPr/>
            <p:nvPr/>
          </p:nvGrpSpPr>
          <p:grpSpPr>
            <a:xfrm>
              <a:off x="1874250" y="1278825"/>
              <a:ext cx="308100" cy="605275"/>
              <a:chOff x="1874250" y="1278825"/>
              <a:chExt cx="308100" cy="605275"/>
            </a:xfrm>
          </p:grpSpPr>
          <p:cxnSp>
            <p:nvCxnSpPr>
              <p:cNvPr id="8068" name="Google Shape;8068;p46"/>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069" name="Google Shape;8069;p46"/>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0" name="Google Shape;8070;p46"/>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46"/>
          <p:cNvGrpSpPr/>
          <p:nvPr/>
        </p:nvGrpSpPr>
        <p:grpSpPr>
          <a:xfrm>
            <a:off x="1574012" y="1857258"/>
            <a:ext cx="739072" cy="714152"/>
            <a:chOff x="4334725" y="1355875"/>
            <a:chExt cx="3106650" cy="3001900"/>
          </a:xfrm>
        </p:grpSpPr>
        <p:grpSp>
          <p:nvGrpSpPr>
            <p:cNvPr id="8072" name="Google Shape;8072;p46"/>
            <p:cNvGrpSpPr/>
            <p:nvPr/>
          </p:nvGrpSpPr>
          <p:grpSpPr>
            <a:xfrm>
              <a:off x="4516050" y="1724875"/>
              <a:ext cx="2693725" cy="2632900"/>
              <a:chOff x="4516050" y="1724875"/>
              <a:chExt cx="2693725" cy="2632900"/>
            </a:xfrm>
          </p:grpSpPr>
          <p:sp>
            <p:nvSpPr>
              <p:cNvPr id="8073" name="Google Shape;8073;p46"/>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46"/>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46"/>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46"/>
            <p:cNvGrpSpPr/>
            <p:nvPr/>
          </p:nvGrpSpPr>
          <p:grpSpPr>
            <a:xfrm>
              <a:off x="4334725" y="1355875"/>
              <a:ext cx="3106650" cy="2709650"/>
              <a:chOff x="4334725" y="1355875"/>
              <a:chExt cx="3106650" cy="2709650"/>
            </a:xfrm>
          </p:grpSpPr>
          <p:sp>
            <p:nvSpPr>
              <p:cNvPr id="8077" name="Google Shape;8077;p46"/>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46"/>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46"/>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0" name="Google Shape;8080;p46"/>
          <p:cNvGrpSpPr/>
          <p:nvPr/>
        </p:nvGrpSpPr>
        <p:grpSpPr>
          <a:xfrm>
            <a:off x="7690961" y="3488029"/>
            <a:ext cx="312074" cy="684173"/>
            <a:chOff x="7645573" y="3754300"/>
            <a:chExt cx="293855" cy="644170"/>
          </a:xfrm>
        </p:grpSpPr>
        <p:sp>
          <p:nvSpPr>
            <p:cNvPr id="8081" name="Google Shape;8081;p46"/>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46"/>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46"/>
          <p:cNvGrpSpPr/>
          <p:nvPr/>
        </p:nvGrpSpPr>
        <p:grpSpPr>
          <a:xfrm>
            <a:off x="5612949" y="970936"/>
            <a:ext cx="709011" cy="739359"/>
            <a:chOff x="5830645" y="1256617"/>
            <a:chExt cx="530340" cy="553040"/>
          </a:xfrm>
        </p:grpSpPr>
        <p:grpSp>
          <p:nvGrpSpPr>
            <p:cNvPr id="8084" name="Google Shape;8084;p46"/>
            <p:cNvGrpSpPr/>
            <p:nvPr/>
          </p:nvGrpSpPr>
          <p:grpSpPr>
            <a:xfrm>
              <a:off x="5830645" y="1256617"/>
              <a:ext cx="259743" cy="269909"/>
              <a:chOff x="5830645" y="1256617"/>
              <a:chExt cx="259743" cy="269909"/>
            </a:xfrm>
          </p:grpSpPr>
          <p:sp>
            <p:nvSpPr>
              <p:cNvPr id="8085" name="Google Shape;8085;p46"/>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46"/>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46"/>
            <p:cNvGrpSpPr/>
            <p:nvPr/>
          </p:nvGrpSpPr>
          <p:grpSpPr>
            <a:xfrm>
              <a:off x="6101293" y="1256617"/>
              <a:ext cx="259692" cy="269909"/>
              <a:chOff x="6101293" y="1256617"/>
              <a:chExt cx="259692" cy="269909"/>
            </a:xfrm>
          </p:grpSpPr>
          <p:sp>
            <p:nvSpPr>
              <p:cNvPr id="8088" name="Google Shape;8088;p46"/>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46"/>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46"/>
            <p:cNvGrpSpPr/>
            <p:nvPr/>
          </p:nvGrpSpPr>
          <p:grpSpPr>
            <a:xfrm>
              <a:off x="5830645" y="1539749"/>
              <a:ext cx="259692" cy="269909"/>
              <a:chOff x="5830645" y="1539749"/>
              <a:chExt cx="259692" cy="269909"/>
            </a:xfrm>
          </p:grpSpPr>
          <p:sp>
            <p:nvSpPr>
              <p:cNvPr id="8091" name="Google Shape;8091;p46"/>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46"/>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46"/>
            <p:cNvGrpSpPr/>
            <p:nvPr/>
          </p:nvGrpSpPr>
          <p:grpSpPr>
            <a:xfrm>
              <a:off x="6101293" y="1539749"/>
              <a:ext cx="259692" cy="269909"/>
              <a:chOff x="6101293" y="1539749"/>
              <a:chExt cx="259692" cy="269909"/>
            </a:xfrm>
          </p:grpSpPr>
          <p:sp>
            <p:nvSpPr>
              <p:cNvPr id="8094" name="Google Shape;8094;p46"/>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46"/>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6" name="Google Shape;8096;p46"/>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46"/>
          <p:cNvGrpSpPr/>
          <p:nvPr/>
        </p:nvGrpSpPr>
        <p:grpSpPr>
          <a:xfrm>
            <a:off x="714444" y="2707052"/>
            <a:ext cx="1452955" cy="621360"/>
            <a:chOff x="732422" y="2990152"/>
            <a:chExt cx="1337773" cy="572102"/>
          </a:xfrm>
        </p:grpSpPr>
        <p:sp>
          <p:nvSpPr>
            <p:cNvPr id="8098" name="Google Shape;8098;p46"/>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46"/>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46"/>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46"/>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46"/>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46"/>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7" name="Shape 8107"/>
        <p:cNvGrpSpPr/>
        <p:nvPr/>
      </p:nvGrpSpPr>
      <p:grpSpPr>
        <a:xfrm>
          <a:off x="0" y="0"/>
          <a:ext cx="0" cy="0"/>
          <a:chOff x="0" y="0"/>
          <a:chExt cx="0" cy="0"/>
        </a:xfrm>
      </p:grpSpPr>
      <p:grpSp>
        <p:nvGrpSpPr>
          <p:cNvPr id="8108" name="Google Shape;8108;p47"/>
          <p:cNvGrpSpPr/>
          <p:nvPr/>
        </p:nvGrpSpPr>
        <p:grpSpPr>
          <a:xfrm>
            <a:off x="708579" y="965872"/>
            <a:ext cx="1636117" cy="1526144"/>
            <a:chOff x="729238" y="1179665"/>
            <a:chExt cx="1636117" cy="1526144"/>
          </a:xfrm>
        </p:grpSpPr>
        <p:grpSp>
          <p:nvGrpSpPr>
            <p:cNvPr id="8109" name="Google Shape;8109;p47"/>
            <p:cNvGrpSpPr/>
            <p:nvPr/>
          </p:nvGrpSpPr>
          <p:grpSpPr>
            <a:xfrm>
              <a:off x="729238" y="1179665"/>
              <a:ext cx="80700" cy="1526144"/>
              <a:chOff x="729238" y="1179665"/>
              <a:chExt cx="80700" cy="1526144"/>
            </a:xfrm>
          </p:grpSpPr>
          <p:sp>
            <p:nvSpPr>
              <p:cNvPr id="8110" name="Google Shape;8110;p47"/>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47"/>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47"/>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47"/>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4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4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4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4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4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4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47"/>
            <p:cNvGrpSpPr/>
            <p:nvPr/>
          </p:nvGrpSpPr>
          <p:grpSpPr>
            <a:xfrm>
              <a:off x="903098" y="1179665"/>
              <a:ext cx="80700" cy="1526144"/>
              <a:chOff x="903098" y="1179665"/>
              <a:chExt cx="80700" cy="1526144"/>
            </a:xfrm>
          </p:grpSpPr>
          <p:sp>
            <p:nvSpPr>
              <p:cNvPr id="8121" name="Google Shape;8121;p47"/>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47"/>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47"/>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47"/>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47"/>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47"/>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4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4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4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4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47"/>
            <p:cNvGrpSpPr/>
            <p:nvPr/>
          </p:nvGrpSpPr>
          <p:grpSpPr>
            <a:xfrm>
              <a:off x="1076958" y="1179665"/>
              <a:ext cx="80700" cy="1526144"/>
              <a:chOff x="1076958" y="1179665"/>
              <a:chExt cx="80700" cy="1526144"/>
            </a:xfrm>
          </p:grpSpPr>
          <p:sp>
            <p:nvSpPr>
              <p:cNvPr id="8132" name="Google Shape;8132;p47"/>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47"/>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47"/>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47"/>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47"/>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47"/>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47"/>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4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4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4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47"/>
            <p:cNvGrpSpPr/>
            <p:nvPr/>
          </p:nvGrpSpPr>
          <p:grpSpPr>
            <a:xfrm>
              <a:off x="1247707" y="1179665"/>
              <a:ext cx="80700" cy="1526144"/>
              <a:chOff x="1247707" y="1179665"/>
              <a:chExt cx="80700" cy="1526144"/>
            </a:xfrm>
          </p:grpSpPr>
          <p:sp>
            <p:nvSpPr>
              <p:cNvPr id="8143" name="Google Shape;8143;p47"/>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47"/>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47"/>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4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4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4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4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4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4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4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47"/>
            <p:cNvGrpSpPr/>
            <p:nvPr/>
          </p:nvGrpSpPr>
          <p:grpSpPr>
            <a:xfrm>
              <a:off x="1421567" y="1179665"/>
              <a:ext cx="80700" cy="1526144"/>
              <a:chOff x="1421567" y="1179665"/>
              <a:chExt cx="80700" cy="1526144"/>
            </a:xfrm>
          </p:grpSpPr>
          <p:sp>
            <p:nvSpPr>
              <p:cNvPr id="8154" name="Google Shape;8154;p47"/>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47"/>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7"/>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47"/>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47"/>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47"/>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47"/>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47"/>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4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4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47"/>
            <p:cNvGrpSpPr/>
            <p:nvPr/>
          </p:nvGrpSpPr>
          <p:grpSpPr>
            <a:xfrm>
              <a:off x="1592327" y="1179665"/>
              <a:ext cx="80700" cy="1526144"/>
              <a:chOff x="1592327" y="1179665"/>
              <a:chExt cx="80700" cy="1526144"/>
            </a:xfrm>
          </p:grpSpPr>
          <p:sp>
            <p:nvSpPr>
              <p:cNvPr id="8165" name="Google Shape;8165;p47"/>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47"/>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47"/>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47"/>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47"/>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47"/>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4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4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4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4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47"/>
            <p:cNvGrpSpPr/>
            <p:nvPr/>
          </p:nvGrpSpPr>
          <p:grpSpPr>
            <a:xfrm>
              <a:off x="1766187" y="1179665"/>
              <a:ext cx="80700" cy="1526144"/>
              <a:chOff x="1766187" y="1179665"/>
              <a:chExt cx="80700" cy="1526144"/>
            </a:xfrm>
          </p:grpSpPr>
          <p:sp>
            <p:nvSpPr>
              <p:cNvPr id="8176" name="Google Shape;8176;p47"/>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47"/>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47"/>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47"/>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47"/>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47"/>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47"/>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47"/>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47"/>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4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47"/>
            <p:cNvGrpSpPr/>
            <p:nvPr/>
          </p:nvGrpSpPr>
          <p:grpSpPr>
            <a:xfrm>
              <a:off x="1936935" y="1179665"/>
              <a:ext cx="80700" cy="1526144"/>
              <a:chOff x="1936935" y="1179665"/>
              <a:chExt cx="80700" cy="1526144"/>
            </a:xfrm>
          </p:grpSpPr>
          <p:sp>
            <p:nvSpPr>
              <p:cNvPr id="8187" name="Google Shape;8187;p47"/>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47"/>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47"/>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47"/>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47"/>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4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4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4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4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4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47"/>
            <p:cNvGrpSpPr/>
            <p:nvPr/>
          </p:nvGrpSpPr>
          <p:grpSpPr>
            <a:xfrm>
              <a:off x="2110795" y="1179665"/>
              <a:ext cx="80700" cy="1526144"/>
              <a:chOff x="2110795" y="1179665"/>
              <a:chExt cx="80700" cy="1526144"/>
            </a:xfrm>
          </p:grpSpPr>
          <p:sp>
            <p:nvSpPr>
              <p:cNvPr id="8198" name="Google Shape;8198;p47"/>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47"/>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47"/>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47"/>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4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4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4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4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4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4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47"/>
            <p:cNvGrpSpPr/>
            <p:nvPr/>
          </p:nvGrpSpPr>
          <p:grpSpPr>
            <a:xfrm>
              <a:off x="2284655" y="1179665"/>
              <a:ext cx="80700" cy="1526144"/>
              <a:chOff x="2284655" y="1179665"/>
              <a:chExt cx="80700" cy="1526144"/>
            </a:xfrm>
          </p:grpSpPr>
          <p:sp>
            <p:nvSpPr>
              <p:cNvPr id="8209" name="Google Shape;8209;p47"/>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47"/>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47"/>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47"/>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47"/>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47"/>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4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4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4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4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9" name="Google Shape;8219;p47"/>
          <p:cNvGrpSpPr/>
          <p:nvPr/>
        </p:nvGrpSpPr>
        <p:grpSpPr>
          <a:xfrm>
            <a:off x="2603245" y="985011"/>
            <a:ext cx="1364248" cy="1102133"/>
            <a:chOff x="2623904" y="1198803"/>
            <a:chExt cx="1364248" cy="1102133"/>
          </a:xfrm>
        </p:grpSpPr>
        <p:grpSp>
          <p:nvGrpSpPr>
            <p:cNvPr id="8220" name="Google Shape;8220;p47"/>
            <p:cNvGrpSpPr/>
            <p:nvPr/>
          </p:nvGrpSpPr>
          <p:grpSpPr>
            <a:xfrm>
              <a:off x="2623907" y="1198803"/>
              <a:ext cx="1364245" cy="273000"/>
              <a:chOff x="2623907" y="1198803"/>
              <a:chExt cx="1364245" cy="273000"/>
            </a:xfrm>
          </p:grpSpPr>
          <p:sp>
            <p:nvSpPr>
              <p:cNvPr id="8221" name="Google Shape;8221;p47"/>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4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4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4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4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47"/>
            <p:cNvGrpSpPr/>
            <p:nvPr/>
          </p:nvGrpSpPr>
          <p:grpSpPr>
            <a:xfrm>
              <a:off x="2623904" y="1476964"/>
              <a:ext cx="1364245" cy="273000"/>
              <a:chOff x="2623904" y="1476964"/>
              <a:chExt cx="1364245" cy="273000"/>
            </a:xfrm>
          </p:grpSpPr>
          <p:sp>
            <p:nvSpPr>
              <p:cNvPr id="8227" name="Google Shape;8227;p47"/>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47"/>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47"/>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4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4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47"/>
            <p:cNvGrpSpPr/>
            <p:nvPr/>
          </p:nvGrpSpPr>
          <p:grpSpPr>
            <a:xfrm>
              <a:off x="2623907" y="1749775"/>
              <a:ext cx="1364245" cy="273000"/>
              <a:chOff x="2623907" y="1749775"/>
              <a:chExt cx="1364245" cy="273000"/>
            </a:xfrm>
          </p:grpSpPr>
          <p:sp>
            <p:nvSpPr>
              <p:cNvPr id="8233" name="Google Shape;8233;p47"/>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47"/>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4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4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4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47"/>
            <p:cNvGrpSpPr/>
            <p:nvPr/>
          </p:nvGrpSpPr>
          <p:grpSpPr>
            <a:xfrm>
              <a:off x="2623904" y="2027936"/>
              <a:ext cx="1364245" cy="273000"/>
              <a:chOff x="2623904" y="2027936"/>
              <a:chExt cx="1364245" cy="273000"/>
            </a:xfrm>
          </p:grpSpPr>
          <p:sp>
            <p:nvSpPr>
              <p:cNvPr id="8239" name="Google Shape;8239;p4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4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4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4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4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44" name="Google Shape;8244;p47"/>
          <p:cNvGrpSpPr/>
          <p:nvPr/>
        </p:nvGrpSpPr>
        <p:grpSpPr>
          <a:xfrm>
            <a:off x="2592706" y="2444193"/>
            <a:ext cx="1387541" cy="159124"/>
            <a:chOff x="3200660" y="2180272"/>
            <a:chExt cx="2563824" cy="378237"/>
          </a:xfrm>
        </p:grpSpPr>
        <p:sp>
          <p:nvSpPr>
            <p:cNvPr id="8245" name="Google Shape;8245;p4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4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4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4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4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4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4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4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4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4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4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4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4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4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4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4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4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4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47"/>
          <p:cNvGrpSpPr/>
          <p:nvPr/>
        </p:nvGrpSpPr>
        <p:grpSpPr>
          <a:xfrm>
            <a:off x="2589231" y="2722018"/>
            <a:ext cx="1390502" cy="159625"/>
            <a:chOff x="3530150" y="2790075"/>
            <a:chExt cx="1962600" cy="225300"/>
          </a:xfrm>
        </p:grpSpPr>
        <p:sp>
          <p:nvSpPr>
            <p:cNvPr id="8264" name="Google Shape;8264;p47"/>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47"/>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47"/>
          <p:cNvGrpSpPr/>
          <p:nvPr/>
        </p:nvGrpSpPr>
        <p:grpSpPr>
          <a:xfrm>
            <a:off x="2589884" y="3000344"/>
            <a:ext cx="1411629" cy="153761"/>
            <a:chOff x="3558802" y="4011427"/>
            <a:chExt cx="1866000" cy="111300"/>
          </a:xfrm>
        </p:grpSpPr>
        <p:sp>
          <p:nvSpPr>
            <p:cNvPr id="8267" name="Google Shape;8267;p4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47"/>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47"/>
          <p:cNvGrpSpPr/>
          <p:nvPr/>
        </p:nvGrpSpPr>
        <p:grpSpPr>
          <a:xfrm>
            <a:off x="2589576" y="2205744"/>
            <a:ext cx="1383503" cy="119749"/>
            <a:chOff x="3465975" y="2270276"/>
            <a:chExt cx="1986364" cy="171929"/>
          </a:xfrm>
        </p:grpSpPr>
        <p:sp>
          <p:nvSpPr>
            <p:cNvPr id="8270" name="Google Shape;8270;p4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4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47"/>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47"/>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47"/>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4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47"/>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47"/>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47"/>
          <p:cNvGrpSpPr/>
          <p:nvPr/>
        </p:nvGrpSpPr>
        <p:grpSpPr>
          <a:xfrm>
            <a:off x="2600584" y="3569394"/>
            <a:ext cx="1369531" cy="195460"/>
            <a:chOff x="723300" y="4253549"/>
            <a:chExt cx="2276482" cy="324900"/>
          </a:xfrm>
        </p:grpSpPr>
        <p:sp>
          <p:nvSpPr>
            <p:cNvPr id="8279" name="Google Shape;8279;p4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4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4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4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47"/>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47"/>
          <p:cNvGrpSpPr/>
          <p:nvPr/>
        </p:nvGrpSpPr>
        <p:grpSpPr>
          <a:xfrm>
            <a:off x="2590145" y="3270574"/>
            <a:ext cx="1389066" cy="180119"/>
            <a:chOff x="705948" y="3788465"/>
            <a:chExt cx="2308953" cy="299400"/>
          </a:xfrm>
        </p:grpSpPr>
        <p:sp>
          <p:nvSpPr>
            <p:cNvPr id="8285" name="Google Shape;8285;p4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4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4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47"/>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47"/>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47"/>
          <p:cNvGrpSpPr/>
          <p:nvPr/>
        </p:nvGrpSpPr>
        <p:grpSpPr>
          <a:xfrm>
            <a:off x="2638082" y="3883554"/>
            <a:ext cx="1304609" cy="294074"/>
            <a:chOff x="2658741" y="4097347"/>
            <a:chExt cx="1304609" cy="294074"/>
          </a:xfrm>
        </p:grpSpPr>
        <p:grpSp>
          <p:nvGrpSpPr>
            <p:cNvPr id="8291" name="Google Shape;8291;p47"/>
            <p:cNvGrpSpPr/>
            <p:nvPr/>
          </p:nvGrpSpPr>
          <p:grpSpPr>
            <a:xfrm>
              <a:off x="2658741" y="4097347"/>
              <a:ext cx="118572" cy="294074"/>
              <a:chOff x="3343310" y="4475555"/>
              <a:chExt cx="127717" cy="316753"/>
            </a:xfrm>
          </p:grpSpPr>
          <p:sp>
            <p:nvSpPr>
              <p:cNvPr id="8292" name="Google Shape;8292;p4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4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47"/>
            <p:cNvGrpSpPr/>
            <p:nvPr/>
          </p:nvGrpSpPr>
          <p:grpSpPr>
            <a:xfrm>
              <a:off x="3815519" y="4098388"/>
              <a:ext cx="147831" cy="291991"/>
              <a:chOff x="3527539" y="4476677"/>
              <a:chExt cx="159232" cy="314510"/>
            </a:xfrm>
          </p:grpSpPr>
          <p:sp>
            <p:nvSpPr>
              <p:cNvPr id="8295" name="Google Shape;8295;p4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4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47"/>
            <p:cNvGrpSpPr/>
            <p:nvPr/>
          </p:nvGrpSpPr>
          <p:grpSpPr>
            <a:xfrm>
              <a:off x="3511696" y="4098388"/>
              <a:ext cx="147831" cy="291991"/>
              <a:chOff x="3527539" y="4476677"/>
              <a:chExt cx="159232" cy="314510"/>
            </a:xfrm>
          </p:grpSpPr>
          <p:sp>
            <p:nvSpPr>
              <p:cNvPr id="8298" name="Google Shape;8298;p4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4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47"/>
            <p:cNvGrpSpPr/>
            <p:nvPr/>
          </p:nvGrpSpPr>
          <p:grpSpPr>
            <a:xfrm>
              <a:off x="3207874" y="4098388"/>
              <a:ext cx="147831" cy="291991"/>
              <a:chOff x="3527539" y="4476677"/>
              <a:chExt cx="159232" cy="314510"/>
            </a:xfrm>
          </p:grpSpPr>
          <p:sp>
            <p:nvSpPr>
              <p:cNvPr id="8301" name="Google Shape;8301;p4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4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47"/>
            <p:cNvGrpSpPr/>
            <p:nvPr/>
          </p:nvGrpSpPr>
          <p:grpSpPr>
            <a:xfrm>
              <a:off x="2933305" y="4097347"/>
              <a:ext cx="118572" cy="294074"/>
              <a:chOff x="3343310" y="4475555"/>
              <a:chExt cx="127717" cy="316753"/>
            </a:xfrm>
          </p:grpSpPr>
          <p:sp>
            <p:nvSpPr>
              <p:cNvPr id="8304" name="Google Shape;8304;p4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4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6" name="Google Shape;8306;p47"/>
          <p:cNvGrpSpPr/>
          <p:nvPr/>
        </p:nvGrpSpPr>
        <p:grpSpPr>
          <a:xfrm>
            <a:off x="4256912" y="1866676"/>
            <a:ext cx="1433821" cy="191501"/>
            <a:chOff x="4273350" y="2080469"/>
            <a:chExt cx="1433821" cy="191501"/>
          </a:xfrm>
        </p:grpSpPr>
        <p:grpSp>
          <p:nvGrpSpPr>
            <p:cNvPr id="8307" name="Google Shape;8307;p47"/>
            <p:cNvGrpSpPr/>
            <p:nvPr/>
          </p:nvGrpSpPr>
          <p:grpSpPr>
            <a:xfrm>
              <a:off x="4273350" y="2080469"/>
              <a:ext cx="1433821" cy="0"/>
              <a:chOff x="5224975" y="2962250"/>
              <a:chExt cx="1544400" cy="0"/>
            </a:xfrm>
          </p:grpSpPr>
          <p:cxnSp>
            <p:nvCxnSpPr>
              <p:cNvPr id="8308" name="Google Shape;8308;p4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309" name="Google Shape;8309;p47"/>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310" name="Google Shape;8310;p47"/>
            <p:cNvGrpSpPr/>
            <p:nvPr/>
          </p:nvGrpSpPr>
          <p:grpSpPr>
            <a:xfrm>
              <a:off x="4273350" y="2271969"/>
              <a:ext cx="1433821" cy="0"/>
              <a:chOff x="5224975" y="2962250"/>
              <a:chExt cx="1544400" cy="0"/>
            </a:xfrm>
          </p:grpSpPr>
          <p:cxnSp>
            <p:nvCxnSpPr>
              <p:cNvPr id="8311" name="Google Shape;8311;p4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312" name="Google Shape;8312;p47"/>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313" name="Google Shape;8313;p47"/>
          <p:cNvGrpSpPr/>
          <p:nvPr/>
        </p:nvGrpSpPr>
        <p:grpSpPr>
          <a:xfrm>
            <a:off x="4258467" y="969244"/>
            <a:ext cx="1430711" cy="743389"/>
            <a:chOff x="5159450" y="1919950"/>
            <a:chExt cx="1541050" cy="862500"/>
          </a:xfrm>
        </p:grpSpPr>
        <p:sp>
          <p:nvSpPr>
            <p:cNvPr id="8314" name="Google Shape;8314;p4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315" name="Google Shape;8315;p47"/>
            <p:cNvGrpSpPr/>
            <p:nvPr/>
          </p:nvGrpSpPr>
          <p:grpSpPr>
            <a:xfrm>
              <a:off x="5159450" y="1919950"/>
              <a:ext cx="1541050" cy="862500"/>
              <a:chOff x="5159450" y="1919950"/>
              <a:chExt cx="1541050" cy="862500"/>
            </a:xfrm>
          </p:grpSpPr>
          <p:cxnSp>
            <p:nvCxnSpPr>
              <p:cNvPr id="8316" name="Google Shape;8316;p4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317" name="Google Shape;8317;p4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318" name="Google Shape;8318;p47"/>
          <p:cNvGrpSpPr/>
          <p:nvPr/>
        </p:nvGrpSpPr>
        <p:grpSpPr>
          <a:xfrm>
            <a:off x="4248581" y="2192571"/>
            <a:ext cx="1450484" cy="1052087"/>
            <a:chOff x="5230575" y="1554475"/>
            <a:chExt cx="2137150" cy="1550150"/>
          </a:xfrm>
        </p:grpSpPr>
        <p:sp>
          <p:nvSpPr>
            <p:cNvPr id="8319" name="Google Shape;8319;p47"/>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47"/>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47"/>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47"/>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47"/>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47"/>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47"/>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47"/>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47"/>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47"/>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47"/>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47"/>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47"/>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47"/>
          <p:cNvGrpSpPr/>
          <p:nvPr/>
        </p:nvGrpSpPr>
        <p:grpSpPr>
          <a:xfrm rot="10800000">
            <a:off x="4265131" y="3284761"/>
            <a:ext cx="1417383" cy="887946"/>
            <a:chOff x="5645403" y="2920021"/>
            <a:chExt cx="2650800" cy="2180614"/>
          </a:xfrm>
        </p:grpSpPr>
        <p:sp>
          <p:nvSpPr>
            <p:cNvPr id="8333" name="Google Shape;8333;p47"/>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4" name="Google Shape;8334;p47"/>
            <p:cNvCxnSpPr>
              <a:stCxn id="833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335" name="Google Shape;8335;p47"/>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6" name="Google Shape;8336;p47"/>
            <p:cNvCxnSpPr>
              <a:endCxn id="8335"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337" name="Google Shape;8337;p47"/>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8" name="Google Shape;8338;p47"/>
            <p:cNvCxnSpPr>
              <a:stCxn id="8337"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339" name="Google Shape;8339;p47"/>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0" name="Google Shape;8340;p47"/>
            <p:cNvCxnSpPr>
              <a:endCxn id="833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341" name="Google Shape;8341;p47"/>
          <p:cNvGrpSpPr/>
          <p:nvPr/>
        </p:nvGrpSpPr>
        <p:grpSpPr>
          <a:xfrm>
            <a:off x="7365491" y="2188116"/>
            <a:ext cx="1071743" cy="1021579"/>
            <a:chOff x="7189833" y="2022667"/>
            <a:chExt cx="1251159" cy="1192597"/>
          </a:xfrm>
        </p:grpSpPr>
        <p:sp>
          <p:nvSpPr>
            <p:cNvPr id="8342" name="Google Shape;8342;p47"/>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47"/>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47"/>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47"/>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47"/>
          <p:cNvGrpSpPr/>
          <p:nvPr/>
        </p:nvGrpSpPr>
        <p:grpSpPr>
          <a:xfrm>
            <a:off x="706762" y="2614523"/>
            <a:ext cx="1695374" cy="1560837"/>
            <a:chOff x="727421" y="2828315"/>
            <a:chExt cx="1695374" cy="1560837"/>
          </a:xfrm>
        </p:grpSpPr>
        <p:grpSp>
          <p:nvGrpSpPr>
            <p:cNvPr id="8347" name="Google Shape;8347;p47"/>
            <p:cNvGrpSpPr/>
            <p:nvPr/>
          </p:nvGrpSpPr>
          <p:grpSpPr>
            <a:xfrm>
              <a:off x="819108" y="2882501"/>
              <a:ext cx="103104" cy="1426186"/>
              <a:chOff x="4674013" y="3100904"/>
              <a:chExt cx="122758" cy="1698043"/>
            </a:xfrm>
          </p:grpSpPr>
          <p:sp>
            <p:nvSpPr>
              <p:cNvPr id="8348" name="Google Shape;8348;p4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4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4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4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4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4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4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47"/>
            <p:cNvGrpSpPr/>
            <p:nvPr/>
          </p:nvGrpSpPr>
          <p:grpSpPr>
            <a:xfrm>
              <a:off x="1062475" y="2882501"/>
              <a:ext cx="103104" cy="1426186"/>
              <a:chOff x="4940438" y="3100904"/>
              <a:chExt cx="122758" cy="1698043"/>
            </a:xfrm>
          </p:grpSpPr>
          <p:sp>
            <p:nvSpPr>
              <p:cNvPr id="8356" name="Google Shape;8356;p4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4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4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4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4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4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4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47"/>
            <p:cNvGrpSpPr/>
            <p:nvPr/>
          </p:nvGrpSpPr>
          <p:grpSpPr>
            <a:xfrm>
              <a:off x="1299324" y="2882501"/>
              <a:ext cx="103104" cy="1426186"/>
              <a:chOff x="5206863" y="3100904"/>
              <a:chExt cx="122758" cy="1698043"/>
            </a:xfrm>
          </p:grpSpPr>
          <p:sp>
            <p:nvSpPr>
              <p:cNvPr id="8364" name="Google Shape;8364;p4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4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4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4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4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4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4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47"/>
            <p:cNvGrpSpPr/>
            <p:nvPr/>
          </p:nvGrpSpPr>
          <p:grpSpPr>
            <a:xfrm>
              <a:off x="1786057" y="2882501"/>
              <a:ext cx="103104" cy="1426186"/>
              <a:chOff x="6006138" y="3143629"/>
              <a:chExt cx="122758" cy="1698043"/>
            </a:xfrm>
          </p:grpSpPr>
          <p:sp>
            <p:nvSpPr>
              <p:cNvPr id="8372" name="Google Shape;8372;p4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4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4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4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4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4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4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47"/>
            <p:cNvGrpSpPr/>
            <p:nvPr/>
          </p:nvGrpSpPr>
          <p:grpSpPr>
            <a:xfrm>
              <a:off x="2029422" y="2882501"/>
              <a:ext cx="103104" cy="1426186"/>
              <a:chOff x="6805413" y="3100904"/>
              <a:chExt cx="122758" cy="1698043"/>
            </a:xfrm>
          </p:grpSpPr>
          <p:sp>
            <p:nvSpPr>
              <p:cNvPr id="8380" name="Google Shape;8380;p4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4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4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4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4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4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4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47"/>
            <p:cNvGrpSpPr/>
            <p:nvPr/>
          </p:nvGrpSpPr>
          <p:grpSpPr>
            <a:xfrm>
              <a:off x="727421" y="2828315"/>
              <a:ext cx="1695374" cy="1560837"/>
              <a:chOff x="734799" y="2782450"/>
              <a:chExt cx="1571100" cy="1577400"/>
            </a:xfrm>
          </p:grpSpPr>
          <p:cxnSp>
            <p:nvCxnSpPr>
              <p:cNvPr id="8388" name="Google Shape;8388;p4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389" name="Google Shape;8389;p4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390" name="Google Shape;8390;p47"/>
            <p:cNvGrpSpPr/>
            <p:nvPr/>
          </p:nvGrpSpPr>
          <p:grpSpPr>
            <a:xfrm>
              <a:off x="2272795" y="2882501"/>
              <a:ext cx="103104" cy="1426186"/>
              <a:chOff x="5206863" y="3100904"/>
              <a:chExt cx="122758" cy="1698043"/>
            </a:xfrm>
          </p:grpSpPr>
          <p:sp>
            <p:nvSpPr>
              <p:cNvPr id="8391" name="Google Shape;8391;p4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4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4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4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4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4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4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47"/>
            <p:cNvGrpSpPr/>
            <p:nvPr/>
          </p:nvGrpSpPr>
          <p:grpSpPr>
            <a:xfrm>
              <a:off x="1542694" y="2882501"/>
              <a:ext cx="103104" cy="1426186"/>
              <a:chOff x="6006138" y="3143629"/>
              <a:chExt cx="122758" cy="1698043"/>
            </a:xfrm>
          </p:grpSpPr>
          <p:sp>
            <p:nvSpPr>
              <p:cNvPr id="8399" name="Google Shape;8399;p4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4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4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4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4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4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4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6" name="Google Shape;8406;p47"/>
          <p:cNvGrpSpPr/>
          <p:nvPr/>
        </p:nvGrpSpPr>
        <p:grpSpPr>
          <a:xfrm>
            <a:off x="5915341" y="2192094"/>
            <a:ext cx="1248543" cy="1025319"/>
            <a:chOff x="5183758" y="1210600"/>
            <a:chExt cx="3605380" cy="2960783"/>
          </a:xfrm>
        </p:grpSpPr>
        <p:sp>
          <p:nvSpPr>
            <p:cNvPr id="8407" name="Google Shape;8407;p4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4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4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4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1" name="Google Shape;8411;p47"/>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412" name="Google Shape;8412;p47"/>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413" name="Google Shape;8413;p47"/>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414" name="Google Shape;8414;p47"/>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415" name="Google Shape;8415;p47"/>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47"/>
          <p:cNvGrpSpPr/>
          <p:nvPr/>
        </p:nvGrpSpPr>
        <p:grpSpPr>
          <a:xfrm>
            <a:off x="5772403" y="3330411"/>
            <a:ext cx="2664831" cy="843440"/>
            <a:chOff x="5916567" y="1099697"/>
            <a:chExt cx="2556683" cy="809211"/>
          </a:xfrm>
        </p:grpSpPr>
        <p:sp>
          <p:nvSpPr>
            <p:cNvPr id="8417" name="Google Shape;8417;p47"/>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47"/>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47"/>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47"/>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47"/>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47"/>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47"/>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47"/>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47"/>
          <p:cNvGrpSpPr/>
          <p:nvPr/>
        </p:nvGrpSpPr>
        <p:grpSpPr>
          <a:xfrm>
            <a:off x="5879943" y="979270"/>
            <a:ext cx="1299851" cy="1023338"/>
            <a:chOff x="5900602" y="1193063"/>
            <a:chExt cx="1299851" cy="1023338"/>
          </a:xfrm>
        </p:grpSpPr>
        <p:grpSp>
          <p:nvGrpSpPr>
            <p:cNvPr id="8426" name="Google Shape;8426;p47"/>
            <p:cNvGrpSpPr/>
            <p:nvPr/>
          </p:nvGrpSpPr>
          <p:grpSpPr>
            <a:xfrm>
              <a:off x="6743564" y="1193063"/>
              <a:ext cx="456889" cy="700379"/>
              <a:chOff x="6743564" y="1193063"/>
              <a:chExt cx="456889" cy="700379"/>
            </a:xfrm>
          </p:grpSpPr>
          <p:grpSp>
            <p:nvGrpSpPr>
              <p:cNvPr id="8427" name="Google Shape;8427;p47"/>
              <p:cNvGrpSpPr/>
              <p:nvPr/>
            </p:nvGrpSpPr>
            <p:grpSpPr>
              <a:xfrm>
                <a:off x="6743564" y="1690731"/>
                <a:ext cx="214402" cy="202710"/>
                <a:chOff x="6743564" y="1690731"/>
                <a:chExt cx="214402" cy="202710"/>
              </a:xfrm>
            </p:grpSpPr>
            <p:sp>
              <p:nvSpPr>
                <p:cNvPr id="8428" name="Google Shape;8428;p47"/>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47"/>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47"/>
              <p:cNvGrpSpPr/>
              <p:nvPr/>
            </p:nvGrpSpPr>
            <p:grpSpPr>
              <a:xfrm>
                <a:off x="6915505" y="1193063"/>
                <a:ext cx="284947" cy="589637"/>
                <a:chOff x="6915505" y="1193063"/>
                <a:chExt cx="284947" cy="589637"/>
              </a:xfrm>
            </p:grpSpPr>
            <p:sp>
              <p:nvSpPr>
                <p:cNvPr id="8431" name="Google Shape;8431;p4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32" name="Google Shape;8432;p47"/>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433" name="Google Shape;8433;p47"/>
            <p:cNvGrpSpPr/>
            <p:nvPr/>
          </p:nvGrpSpPr>
          <p:grpSpPr>
            <a:xfrm>
              <a:off x="6520337" y="1193063"/>
              <a:ext cx="341815" cy="801589"/>
              <a:chOff x="6520337" y="1193063"/>
              <a:chExt cx="341815" cy="801589"/>
            </a:xfrm>
          </p:grpSpPr>
          <p:grpSp>
            <p:nvGrpSpPr>
              <p:cNvPr id="8434" name="Google Shape;8434;p47"/>
              <p:cNvGrpSpPr/>
              <p:nvPr/>
            </p:nvGrpSpPr>
            <p:grpSpPr>
              <a:xfrm>
                <a:off x="6520337" y="1589527"/>
                <a:ext cx="213950" cy="405125"/>
                <a:chOff x="6520337" y="1589527"/>
                <a:chExt cx="213950" cy="405125"/>
              </a:xfrm>
            </p:grpSpPr>
            <p:sp>
              <p:nvSpPr>
                <p:cNvPr id="8435" name="Google Shape;8435;p4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47"/>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47"/>
              <p:cNvGrpSpPr/>
              <p:nvPr/>
            </p:nvGrpSpPr>
            <p:grpSpPr>
              <a:xfrm>
                <a:off x="6577204" y="1193063"/>
                <a:ext cx="284947" cy="453562"/>
                <a:chOff x="6577204" y="1193063"/>
                <a:chExt cx="284947" cy="453562"/>
              </a:xfrm>
            </p:grpSpPr>
            <p:sp>
              <p:nvSpPr>
                <p:cNvPr id="8438" name="Google Shape;8438;p4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39" name="Google Shape;8439;p47"/>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440" name="Google Shape;8440;p47"/>
            <p:cNvGrpSpPr/>
            <p:nvPr/>
          </p:nvGrpSpPr>
          <p:grpSpPr>
            <a:xfrm>
              <a:off x="6238903" y="1193063"/>
              <a:ext cx="300475" cy="901782"/>
              <a:chOff x="6238903" y="1193063"/>
              <a:chExt cx="300475" cy="901782"/>
            </a:xfrm>
          </p:grpSpPr>
          <p:grpSp>
            <p:nvGrpSpPr>
              <p:cNvPr id="8441" name="Google Shape;8441;p47"/>
              <p:cNvGrpSpPr/>
              <p:nvPr/>
            </p:nvGrpSpPr>
            <p:grpSpPr>
              <a:xfrm>
                <a:off x="6290865" y="1489315"/>
                <a:ext cx="248514" cy="605530"/>
                <a:chOff x="6290865" y="1489315"/>
                <a:chExt cx="248514" cy="605530"/>
              </a:xfrm>
            </p:grpSpPr>
            <p:sp>
              <p:nvSpPr>
                <p:cNvPr id="8442" name="Google Shape;8442;p4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47"/>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47"/>
              <p:cNvGrpSpPr/>
              <p:nvPr/>
            </p:nvGrpSpPr>
            <p:grpSpPr>
              <a:xfrm>
                <a:off x="6238903" y="1193063"/>
                <a:ext cx="284947" cy="327512"/>
                <a:chOff x="6238903" y="1193063"/>
                <a:chExt cx="284947" cy="327512"/>
              </a:xfrm>
            </p:grpSpPr>
            <p:sp>
              <p:nvSpPr>
                <p:cNvPr id="8445" name="Google Shape;8445;p4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46" name="Google Shape;8446;p47"/>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447" name="Google Shape;8447;p47"/>
            <p:cNvGrpSpPr/>
            <p:nvPr/>
          </p:nvGrpSpPr>
          <p:grpSpPr>
            <a:xfrm>
              <a:off x="5900602" y="1193063"/>
              <a:ext cx="444345" cy="1023338"/>
              <a:chOff x="5900602" y="1193063"/>
              <a:chExt cx="444345" cy="1023338"/>
            </a:xfrm>
          </p:grpSpPr>
          <p:grpSp>
            <p:nvGrpSpPr>
              <p:cNvPr id="8448" name="Google Shape;8448;p47"/>
              <p:cNvGrpSpPr/>
              <p:nvPr/>
            </p:nvGrpSpPr>
            <p:grpSpPr>
              <a:xfrm>
                <a:off x="6046501" y="1367785"/>
                <a:ext cx="298446" cy="848616"/>
                <a:chOff x="6046501" y="1367785"/>
                <a:chExt cx="298446" cy="848616"/>
              </a:xfrm>
            </p:grpSpPr>
            <p:sp>
              <p:nvSpPr>
                <p:cNvPr id="8449" name="Google Shape;8449;p4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47"/>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47"/>
              <p:cNvGrpSpPr/>
              <p:nvPr/>
            </p:nvGrpSpPr>
            <p:grpSpPr>
              <a:xfrm>
                <a:off x="5900602" y="1193063"/>
                <a:ext cx="284947" cy="182312"/>
                <a:chOff x="5900602" y="1193063"/>
                <a:chExt cx="284947" cy="182312"/>
              </a:xfrm>
            </p:grpSpPr>
            <p:sp>
              <p:nvSpPr>
                <p:cNvPr id="8452" name="Google Shape;8452;p4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53" name="Google Shape;8453;p4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454" name="Google Shape;8454;p47"/>
          <p:cNvGrpSpPr/>
          <p:nvPr/>
        </p:nvGrpSpPr>
        <p:grpSpPr>
          <a:xfrm>
            <a:off x="7217825" y="979415"/>
            <a:ext cx="1219413" cy="1051365"/>
            <a:chOff x="7287122" y="1165658"/>
            <a:chExt cx="1219413" cy="1051365"/>
          </a:xfrm>
        </p:grpSpPr>
        <p:grpSp>
          <p:nvGrpSpPr>
            <p:cNvPr id="8455" name="Google Shape;8455;p47"/>
            <p:cNvGrpSpPr/>
            <p:nvPr/>
          </p:nvGrpSpPr>
          <p:grpSpPr>
            <a:xfrm>
              <a:off x="7287122" y="1969723"/>
              <a:ext cx="1219413" cy="247300"/>
              <a:chOff x="7287122" y="1969723"/>
              <a:chExt cx="1219413" cy="247300"/>
            </a:xfrm>
          </p:grpSpPr>
          <p:sp>
            <p:nvSpPr>
              <p:cNvPr id="8456" name="Google Shape;8456;p4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7" name="Google Shape;8457;p47"/>
              <p:cNvGrpSpPr/>
              <p:nvPr/>
            </p:nvGrpSpPr>
            <p:grpSpPr>
              <a:xfrm>
                <a:off x="7287122" y="2063892"/>
                <a:ext cx="1151753" cy="73428"/>
                <a:chOff x="7287122" y="2063892"/>
                <a:chExt cx="1151753" cy="73428"/>
              </a:xfrm>
            </p:grpSpPr>
            <p:sp>
              <p:nvSpPr>
                <p:cNvPr id="8458" name="Google Shape;8458;p4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59" name="Google Shape;8459;p4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460" name="Google Shape;8460;p47"/>
            <p:cNvGrpSpPr/>
            <p:nvPr/>
          </p:nvGrpSpPr>
          <p:grpSpPr>
            <a:xfrm>
              <a:off x="7287122" y="1712201"/>
              <a:ext cx="1219403" cy="246767"/>
              <a:chOff x="7287122" y="1712201"/>
              <a:chExt cx="1219403" cy="246767"/>
            </a:xfrm>
          </p:grpSpPr>
          <p:sp>
            <p:nvSpPr>
              <p:cNvPr id="8461" name="Google Shape;8461;p4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2" name="Google Shape;8462;p47"/>
              <p:cNvGrpSpPr/>
              <p:nvPr/>
            </p:nvGrpSpPr>
            <p:grpSpPr>
              <a:xfrm>
                <a:off x="7287122" y="1842861"/>
                <a:ext cx="1005303" cy="73419"/>
                <a:chOff x="7287122" y="1842861"/>
                <a:chExt cx="1005303" cy="73419"/>
              </a:xfrm>
            </p:grpSpPr>
            <p:sp>
              <p:nvSpPr>
                <p:cNvPr id="8463" name="Google Shape;8463;p4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4" name="Google Shape;8464;p4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465" name="Google Shape;8465;p47"/>
            <p:cNvGrpSpPr/>
            <p:nvPr/>
          </p:nvGrpSpPr>
          <p:grpSpPr>
            <a:xfrm>
              <a:off x="7287122" y="1447520"/>
              <a:ext cx="1219403" cy="286667"/>
              <a:chOff x="7287122" y="1447520"/>
              <a:chExt cx="1219403" cy="286667"/>
            </a:xfrm>
          </p:grpSpPr>
          <p:sp>
            <p:nvSpPr>
              <p:cNvPr id="8466" name="Google Shape;8466;p4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7" name="Google Shape;8467;p47"/>
              <p:cNvGrpSpPr/>
              <p:nvPr/>
            </p:nvGrpSpPr>
            <p:grpSpPr>
              <a:xfrm>
                <a:off x="7287122" y="1581977"/>
                <a:ext cx="852803" cy="73428"/>
                <a:chOff x="7287122" y="1581977"/>
                <a:chExt cx="852803" cy="73428"/>
              </a:xfrm>
            </p:grpSpPr>
            <p:sp>
              <p:nvSpPr>
                <p:cNvPr id="8468" name="Google Shape;8468;p4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9" name="Google Shape;8469;p4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470" name="Google Shape;8470;p47"/>
            <p:cNvGrpSpPr/>
            <p:nvPr/>
          </p:nvGrpSpPr>
          <p:grpSpPr>
            <a:xfrm>
              <a:off x="7287122" y="1165658"/>
              <a:ext cx="1219403" cy="344253"/>
              <a:chOff x="7287122" y="1165658"/>
              <a:chExt cx="1219403" cy="344253"/>
            </a:xfrm>
          </p:grpSpPr>
          <p:sp>
            <p:nvSpPr>
              <p:cNvPr id="8471" name="Google Shape;8471;p4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2" name="Google Shape;8472;p47"/>
              <p:cNvGrpSpPr/>
              <p:nvPr/>
            </p:nvGrpSpPr>
            <p:grpSpPr>
              <a:xfrm>
                <a:off x="7287122" y="1341025"/>
                <a:ext cx="695703" cy="73419"/>
                <a:chOff x="7287122" y="1341025"/>
                <a:chExt cx="695703" cy="73419"/>
              </a:xfrm>
            </p:grpSpPr>
            <p:sp>
              <p:nvSpPr>
                <p:cNvPr id="8473" name="Google Shape;8473;p4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74" name="Google Shape;8474;p4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78" name="Shape 8478"/>
        <p:cNvGrpSpPr/>
        <p:nvPr/>
      </p:nvGrpSpPr>
      <p:grpSpPr>
        <a:xfrm>
          <a:off x="0" y="0"/>
          <a:ext cx="0" cy="0"/>
          <a:chOff x="0" y="0"/>
          <a:chExt cx="0" cy="0"/>
        </a:xfrm>
      </p:grpSpPr>
      <p:grpSp>
        <p:nvGrpSpPr>
          <p:cNvPr id="8479" name="Google Shape;8479;p48"/>
          <p:cNvGrpSpPr/>
          <p:nvPr/>
        </p:nvGrpSpPr>
        <p:grpSpPr>
          <a:xfrm>
            <a:off x="846551" y="2273217"/>
            <a:ext cx="415546" cy="355053"/>
            <a:chOff x="866243" y="2291587"/>
            <a:chExt cx="415546" cy="355053"/>
          </a:xfrm>
        </p:grpSpPr>
        <p:sp>
          <p:nvSpPr>
            <p:cNvPr id="8480" name="Google Shape;8480;p48"/>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48"/>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48"/>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48"/>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48"/>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5" name="Google Shape;8485;p48"/>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6" name="Google Shape;8486;p48"/>
          <p:cNvGrpSpPr/>
          <p:nvPr/>
        </p:nvGrpSpPr>
        <p:grpSpPr>
          <a:xfrm>
            <a:off x="1938828" y="2284205"/>
            <a:ext cx="359213" cy="327807"/>
            <a:chOff x="1958520" y="2302574"/>
            <a:chExt cx="359213" cy="327807"/>
          </a:xfrm>
        </p:grpSpPr>
        <p:sp>
          <p:nvSpPr>
            <p:cNvPr id="8487" name="Google Shape;8487;p48"/>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48"/>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48"/>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48"/>
          <p:cNvGrpSpPr/>
          <p:nvPr/>
        </p:nvGrpSpPr>
        <p:grpSpPr>
          <a:xfrm>
            <a:off x="2560190" y="2269057"/>
            <a:ext cx="207582" cy="359594"/>
            <a:chOff x="2656082" y="2287427"/>
            <a:chExt cx="207582" cy="359594"/>
          </a:xfrm>
        </p:grpSpPr>
        <p:sp>
          <p:nvSpPr>
            <p:cNvPr id="8491" name="Google Shape;8491;p48"/>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48"/>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48"/>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48"/>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48"/>
          <p:cNvGrpSpPr/>
          <p:nvPr/>
        </p:nvGrpSpPr>
        <p:grpSpPr>
          <a:xfrm>
            <a:off x="3029961" y="2303099"/>
            <a:ext cx="362991" cy="290018"/>
            <a:chOff x="3049653" y="2321468"/>
            <a:chExt cx="362991" cy="290018"/>
          </a:xfrm>
        </p:grpSpPr>
        <p:sp>
          <p:nvSpPr>
            <p:cNvPr id="8496" name="Google Shape;8496;p48"/>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48"/>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48"/>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48"/>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48"/>
          <p:cNvGrpSpPr/>
          <p:nvPr/>
        </p:nvGrpSpPr>
        <p:grpSpPr>
          <a:xfrm>
            <a:off x="3544551" y="2271534"/>
            <a:ext cx="422342" cy="355243"/>
            <a:chOff x="3564243" y="2289904"/>
            <a:chExt cx="422342" cy="355243"/>
          </a:xfrm>
        </p:grpSpPr>
        <p:sp>
          <p:nvSpPr>
            <p:cNvPr id="8501" name="Google Shape;8501;p48"/>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48"/>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48"/>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48"/>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48"/>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6" name="Google Shape;8506;p48"/>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7" name="Google Shape;8507;p48"/>
          <p:cNvGrpSpPr/>
          <p:nvPr/>
        </p:nvGrpSpPr>
        <p:grpSpPr>
          <a:xfrm>
            <a:off x="4668202" y="2271344"/>
            <a:ext cx="359594" cy="353909"/>
            <a:chOff x="4687894" y="2289713"/>
            <a:chExt cx="359594" cy="353909"/>
          </a:xfrm>
        </p:grpSpPr>
        <p:sp>
          <p:nvSpPr>
            <p:cNvPr id="8508" name="Google Shape;8508;p48"/>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48"/>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48"/>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1" name="Google Shape;8511;p48"/>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2" name="Google Shape;8512;p48"/>
          <p:cNvGrpSpPr/>
          <p:nvPr/>
        </p:nvGrpSpPr>
        <p:grpSpPr>
          <a:xfrm>
            <a:off x="6352932" y="2289857"/>
            <a:ext cx="263567" cy="317614"/>
            <a:chOff x="6421399" y="2308227"/>
            <a:chExt cx="263567" cy="317614"/>
          </a:xfrm>
        </p:grpSpPr>
        <p:sp>
          <p:nvSpPr>
            <p:cNvPr id="8513" name="Google Shape;8513;p48"/>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48"/>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48"/>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48"/>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48"/>
          <p:cNvGrpSpPr/>
          <p:nvPr/>
        </p:nvGrpSpPr>
        <p:grpSpPr>
          <a:xfrm>
            <a:off x="6850501" y="2277250"/>
            <a:ext cx="360356" cy="343462"/>
            <a:chOff x="6870193" y="2295620"/>
            <a:chExt cx="360356" cy="343462"/>
          </a:xfrm>
        </p:grpSpPr>
        <p:sp>
          <p:nvSpPr>
            <p:cNvPr id="8518" name="Google Shape;8518;p48"/>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48"/>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48"/>
          <p:cNvGrpSpPr/>
          <p:nvPr/>
        </p:nvGrpSpPr>
        <p:grpSpPr>
          <a:xfrm>
            <a:off x="7421773" y="2284490"/>
            <a:ext cx="342192" cy="327140"/>
            <a:chOff x="7441465" y="2302860"/>
            <a:chExt cx="342192" cy="327140"/>
          </a:xfrm>
        </p:grpSpPr>
        <p:sp>
          <p:nvSpPr>
            <p:cNvPr id="8521" name="Google Shape;8521;p48"/>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48"/>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48"/>
          <p:cNvGrpSpPr/>
          <p:nvPr/>
        </p:nvGrpSpPr>
        <p:grpSpPr>
          <a:xfrm>
            <a:off x="7969991" y="2331837"/>
            <a:ext cx="332761" cy="234066"/>
            <a:chOff x="7989683" y="2350207"/>
            <a:chExt cx="332761" cy="234066"/>
          </a:xfrm>
        </p:grpSpPr>
        <p:sp>
          <p:nvSpPr>
            <p:cNvPr id="8524" name="Google Shape;8524;p48"/>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48"/>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48"/>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48"/>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48"/>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48"/>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48"/>
          <p:cNvGrpSpPr/>
          <p:nvPr/>
        </p:nvGrpSpPr>
        <p:grpSpPr>
          <a:xfrm>
            <a:off x="5803602" y="2291381"/>
            <a:ext cx="315327" cy="314978"/>
            <a:chOff x="5823294" y="2309751"/>
            <a:chExt cx="315327" cy="314978"/>
          </a:xfrm>
        </p:grpSpPr>
        <p:sp>
          <p:nvSpPr>
            <p:cNvPr id="8531" name="Google Shape;8531;p48"/>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48"/>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48"/>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48"/>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48"/>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48"/>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48"/>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48"/>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48"/>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48"/>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48"/>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48"/>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48"/>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48"/>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48"/>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48"/>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48"/>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48"/>
          <p:cNvGrpSpPr/>
          <p:nvPr/>
        </p:nvGrpSpPr>
        <p:grpSpPr>
          <a:xfrm>
            <a:off x="2477583" y="2725790"/>
            <a:ext cx="370930" cy="370549"/>
            <a:chOff x="2497275" y="2744159"/>
            <a:chExt cx="370930" cy="370549"/>
          </a:xfrm>
        </p:grpSpPr>
        <p:sp>
          <p:nvSpPr>
            <p:cNvPr id="8549" name="Google Shape;8549;p48"/>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48"/>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48"/>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48"/>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48"/>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48"/>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48"/>
          <p:cNvGrpSpPr/>
          <p:nvPr/>
        </p:nvGrpSpPr>
        <p:grpSpPr>
          <a:xfrm>
            <a:off x="841248" y="2728108"/>
            <a:ext cx="371883" cy="365691"/>
            <a:chOff x="860940" y="2746477"/>
            <a:chExt cx="371883" cy="365691"/>
          </a:xfrm>
        </p:grpSpPr>
        <p:sp>
          <p:nvSpPr>
            <p:cNvPr id="8556" name="Google Shape;8556;p48"/>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48"/>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48"/>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48"/>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48"/>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48"/>
          <p:cNvGrpSpPr/>
          <p:nvPr/>
        </p:nvGrpSpPr>
        <p:grpSpPr>
          <a:xfrm>
            <a:off x="1431144" y="2747889"/>
            <a:ext cx="283985" cy="341080"/>
            <a:chOff x="1493849" y="2775533"/>
            <a:chExt cx="283985" cy="341080"/>
          </a:xfrm>
        </p:grpSpPr>
        <p:sp>
          <p:nvSpPr>
            <p:cNvPr id="8562" name="Google Shape;8562;p48"/>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48"/>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48"/>
          <p:cNvGrpSpPr/>
          <p:nvPr/>
        </p:nvGrpSpPr>
        <p:grpSpPr>
          <a:xfrm>
            <a:off x="1933144" y="2756052"/>
            <a:ext cx="372835" cy="342573"/>
            <a:chOff x="1952836" y="2774422"/>
            <a:chExt cx="372835" cy="342573"/>
          </a:xfrm>
        </p:grpSpPr>
        <p:sp>
          <p:nvSpPr>
            <p:cNvPr id="8565" name="Google Shape;8565;p48"/>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48"/>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48"/>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48"/>
          <p:cNvGrpSpPr/>
          <p:nvPr/>
        </p:nvGrpSpPr>
        <p:grpSpPr>
          <a:xfrm>
            <a:off x="3060224" y="2726107"/>
            <a:ext cx="332729" cy="372518"/>
            <a:chOff x="3079916" y="2744477"/>
            <a:chExt cx="332729" cy="372518"/>
          </a:xfrm>
        </p:grpSpPr>
        <p:sp>
          <p:nvSpPr>
            <p:cNvPr id="8569" name="Google Shape;8569;p48"/>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48"/>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48"/>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48"/>
          <p:cNvGrpSpPr/>
          <p:nvPr/>
        </p:nvGrpSpPr>
        <p:grpSpPr>
          <a:xfrm>
            <a:off x="3600884" y="2727155"/>
            <a:ext cx="336889" cy="355592"/>
            <a:chOff x="3620576" y="2745525"/>
            <a:chExt cx="336889" cy="355592"/>
          </a:xfrm>
        </p:grpSpPr>
        <p:sp>
          <p:nvSpPr>
            <p:cNvPr id="8573" name="Google Shape;8573;p48"/>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48"/>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48"/>
          <p:cNvGrpSpPr/>
          <p:nvPr/>
        </p:nvGrpSpPr>
        <p:grpSpPr>
          <a:xfrm>
            <a:off x="4107123" y="2742334"/>
            <a:ext cx="380393" cy="363118"/>
            <a:chOff x="4126815" y="2760704"/>
            <a:chExt cx="380393" cy="363118"/>
          </a:xfrm>
        </p:grpSpPr>
        <p:sp>
          <p:nvSpPr>
            <p:cNvPr id="8576" name="Google Shape;8576;p48"/>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48"/>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48"/>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48"/>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48"/>
          <p:cNvGrpSpPr/>
          <p:nvPr/>
        </p:nvGrpSpPr>
        <p:grpSpPr>
          <a:xfrm>
            <a:off x="4656294" y="2727314"/>
            <a:ext cx="381346" cy="368644"/>
            <a:chOff x="4675986" y="2745684"/>
            <a:chExt cx="381346" cy="368644"/>
          </a:xfrm>
        </p:grpSpPr>
        <p:sp>
          <p:nvSpPr>
            <p:cNvPr id="8581" name="Google Shape;8581;p48"/>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48"/>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48"/>
          <p:cNvGrpSpPr/>
          <p:nvPr/>
        </p:nvGrpSpPr>
        <p:grpSpPr>
          <a:xfrm>
            <a:off x="5200924" y="2772692"/>
            <a:ext cx="373185" cy="302466"/>
            <a:chOff x="5220616" y="2791061"/>
            <a:chExt cx="373185" cy="302466"/>
          </a:xfrm>
        </p:grpSpPr>
        <p:sp>
          <p:nvSpPr>
            <p:cNvPr id="8584" name="Google Shape;8584;p48"/>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48"/>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48"/>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48"/>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48"/>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48"/>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48"/>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48"/>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48"/>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48"/>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48"/>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48"/>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48"/>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48"/>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48"/>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48"/>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48"/>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48"/>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48"/>
          <p:cNvGrpSpPr/>
          <p:nvPr/>
        </p:nvGrpSpPr>
        <p:grpSpPr>
          <a:xfrm>
            <a:off x="5768969" y="2754147"/>
            <a:ext cx="284366" cy="344097"/>
            <a:chOff x="5864861" y="2772517"/>
            <a:chExt cx="284366" cy="344097"/>
          </a:xfrm>
        </p:grpSpPr>
        <p:sp>
          <p:nvSpPr>
            <p:cNvPr id="8603" name="Google Shape;8603;p48"/>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48"/>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48"/>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48"/>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48"/>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48"/>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9" name="Google Shape;8609;p48"/>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0" name="Google Shape;8610;p48"/>
          <p:cNvGrpSpPr/>
          <p:nvPr/>
        </p:nvGrpSpPr>
        <p:grpSpPr>
          <a:xfrm>
            <a:off x="6954467" y="2771168"/>
            <a:ext cx="255247" cy="327458"/>
            <a:chOff x="6974158" y="2789537"/>
            <a:chExt cx="255247" cy="327458"/>
          </a:xfrm>
        </p:grpSpPr>
        <p:sp>
          <p:nvSpPr>
            <p:cNvPr id="8611" name="Google Shape;8611;p48"/>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48"/>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48"/>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48"/>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48"/>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48"/>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48"/>
          <p:cNvGrpSpPr/>
          <p:nvPr/>
        </p:nvGrpSpPr>
        <p:grpSpPr>
          <a:xfrm>
            <a:off x="7511005" y="2771930"/>
            <a:ext cx="244291" cy="326314"/>
            <a:chOff x="7530697" y="2790299"/>
            <a:chExt cx="244291" cy="326314"/>
          </a:xfrm>
        </p:grpSpPr>
        <p:sp>
          <p:nvSpPr>
            <p:cNvPr id="8618" name="Google Shape;8618;p48"/>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48"/>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48"/>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48"/>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48"/>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48"/>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48"/>
          <p:cNvGrpSpPr/>
          <p:nvPr/>
        </p:nvGrpSpPr>
        <p:grpSpPr>
          <a:xfrm>
            <a:off x="7968499" y="2813878"/>
            <a:ext cx="332348" cy="283985"/>
            <a:chOff x="7988191" y="2832248"/>
            <a:chExt cx="332348" cy="283985"/>
          </a:xfrm>
        </p:grpSpPr>
        <p:sp>
          <p:nvSpPr>
            <p:cNvPr id="8625" name="Google Shape;8625;p48"/>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48"/>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48"/>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8" name="Google Shape;8628;p48"/>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9" name="Google Shape;8629;p48"/>
          <p:cNvGrpSpPr/>
          <p:nvPr/>
        </p:nvGrpSpPr>
        <p:grpSpPr>
          <a:xfrm>
            <a:off x="3568748" y="3239998"/>
            <a:ext cx="364484" cy="262423"/>
            <a:chOff x="3588440" y="3258368"/>
            <a:chExt cx="364484" cy="262423"/>
          </a:xfrm>
        </p:grpSpPr>
        <p:sp>
          <p:nvSpPr>
            <p:cNvPr id="8630" name="Google Shape;8630;p48"/>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48"/>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48"/>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48"/>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48"/>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48"/>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6" name="Google Shape;8636;p48"/>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7" name="Google Shape;8637;p48"/>
          <p:cNvGrpSpPr/>
          <p:nvPr/>
        </p:nvGrpSpPr>
        <p:grpSpPr>
          <a:xfrm>
            <a:off x="5746125" y="3209355"/>
            <a:ext cx="364865" cy="324822"/>
            <a:chOff x="5765817" y="3227724"/>
            <a:chExt cx="364865" cy="324822"/>
          </a:xfrm>
        </p:grpSpPr>
        <p:sp>
          <p:nvSpPr>
            <p:cNvPr id="8638" name="Google Shape;8638;p48"/>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48"/>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48"/>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48"/>
          <p:cNvGrpSpPr/>
          <p:nvPr/>
        </p:nvGrpSpPr>
        <p:grpSpPr>
          <a:xfrm>
            <a:off x="6208891" y="3219294"/>
            <a:ext cx="446539" cy="303895"/>
            <a:chOff x="6228583" y="3237664"/>
            <a:chExt cx="446539" cy="303895"/>
          </a:xfrm>
        </p:grpSpPr>
        <p:sp>
          <p:nvSpPr>
            <p:cNvPr id="8642" name="Google Shape;8642;p48"/>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48"/>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48"/>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48"/>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48"/>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48"/>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48"/>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48"/>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48"/>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48"/>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48"/>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48"/>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48"/>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48"/>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48"/>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48"/>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48"/>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48"/>
          <p:cNvGrpSpPr/>
          <p:nvPr/>
        </p:nvGrpSpPr>
        <p:grpSpPr>
          <a:xfrm>
            <a:off x="846170" y="3188936"/>
            <a:ext cx="364484" cy="364897"/>
            <a:chOff x="865862" y="3207306"/>
            <a:chExt cx="364484" cy="364897"/>
          </a:xfrm>
        </p:grpSpPr>
        <p:sp>
          <p:nvSpPr>
            <p:cNvPr id="8660" name="Google Shape;8660;p48"/>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48"/>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48"/>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48"/>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48"/>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48"/>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48"/>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48"/>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48"/>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48"/>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48"/>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48"/>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48"/>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48"/>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48"/>
          <p:cNvGrpSpPr/>
          <p:nvPr/>
        </p:nvGrpSpPr>
        <p:grpSpPr>
          <a:xfrm>
            <a:off x="1384925" y="3208593"/>
            <a:ext cx="370168" cy="325965"/>
            <a:chOff x="1404617" y="3226962"/>
            <a:chExt cx="370168" cy="325965"/>
          </a:xfrm>
        </p:grpSpPr>
        <p:sp>
          <p:nvSpPr>
            <p:cNvPr id="8675" name="Google Shape;8675;p48"/>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48"/>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48"/>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48"/>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48"/>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48"/>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48"/>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48"/>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48"/>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48"/>
          <p:cNvGrpSpPr/>
          <p:nvPr/>
        </p:nvGrpSpPr>
        <p:grpSpPr>
          <a:xfrm>
            <a:off x="1933711" y="3197724"/>
            <a:ext cx="366389" cy="354481"/>
            <a:chOff x="1954741" y="3212419"/>
            <a:chExt cx="366389" cy="354481"/>
          </a:xfrm>
        </p:grpSpPr>
        <p:sp>
          <p:nvSpPr>
            <p:cNvPr id="8685" name="Google Shape;8685;p48"/>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48"/>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48"/>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48"/>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48"/>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48"/>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48"/>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48"/>
          <p:cNvGrpSpPr/>
          <p:nvPr/>
        </p:nvGrpSpPr>
        <p:grpSpPr>
          <a:xfrm>
            <a:off x="3023547" y="3197256"/>
            <a:ext cx="366008" cy="348670"/>
            <a:chOff x="3043239" y="3215626"/>
            <a:chExt cx="366008" cy="348670"/>
          </a:xfrm>
        </p:grpSpPr>
        <p:sp>
          <p:nvSpPr>
            <p:cNvPr id="8693" name="Google Shape;8693;p48"/>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48"/>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48"/>
          <p:cNvGrpSpPr/>
          <p:nvPr/>
        </p:nvGrpSpPr>
        <p:grpSpPr>
          <a:xfrm>
            <a:off x="4198641" y="3166613"/>
            <a:ext cx="209107" cy="383442"/>
            <a:chOff x="4218333" y="3184982"/>
            <a:chExt cx="209107" cy="383442"/>
          </a:xfrm>
        </p:grpSpPr>
        <p:sp>
          <p:nvSpPr>
            <p:cNvPr id="8696" name="Google Shape;8696;p48"/>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48"/>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8" name="Google Shape;8698;p48"/>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9" name="Google Shape;8699;p48"/>
          <p:cNvGrpSpPr/>
          <p:nvPr/>
        </p:nvGrpSpPr>
        <p:grpSpPr>
          <a:xfrm>
            <a:off x="6876953" y="3197637"/>
            <a:ext cx="322917" cy="347876"/>
            <a:chOff x="6896644" y="3216007"/>
            <a:chExt cx="322917" cy="347876"/>
          </a:xfrm>
        </p:grpSpPr>
        <p:sp>
          <p:nvSpPr>
            <p:cNvPr id="8700" name="Google Shape;8700;p48"/>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48"/>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48"/>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48"/>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48"/>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48"/>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48"/>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48"/>
          <p:cNvGrpSpPr/>
          <p:nvPr/>
        </p:nvGrpSpPr>
        <p:grpSpPr>
          <a:xfrm>
            <a:off x="7409674" y="3204814"/>
            <a:ext cx="334634" cy="333904"/>
            <a:chOff x="7429366" y="3223183"/>
            <a:chExt cx="334634" cy="333904"/>
          </a:xfrm>
        </p:grpSpPr>
        <p:sp>
          <p:nvSpPr>
            <p:cNvPr id="8708" name="Google Shape;8708;p48"/>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48"/>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0" name="Google Shape;8710;p48"/>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1" name="Google Shape;8711;p48"/>
          <p:cNvGrpSpPr/>
          <p:nvPr/>
        </p:nvGrpSpPr>
        <p:grpSpPr>
          <a:xfrm>
            <a:off x="5196764" y="3707114"/>
            <a:ext cx="356196" cy="265631"/>
            <a:chOff x="5216456" y="3725484"/>
            <a:chExt cx="356196" cy="265631"/>
          </a:xfrm>
        </p:grpSpPr>
        <p:sp>
          <p:nvSpPr>
            <p:cNvPr id="8712" name="Google Shape;8712;p48"/>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48"/>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48"/>
          <p:cNvGrpSpPr/>
          <p:nvPr/>
        </p:nvGrpSpPr>
        <p:grpSpPr>
          <a:xfrm>
            <a:off x="6829701" y="3715625"/>
            <a:ext cx="355053" cy="248038"/>
            <a:chOff x="6849393" y="3733994"/>
            <a:chExt cx="355053" cy="248038"/>
          </a:xfrm>
        </p:grpSpPr>
        <p:sp>
          <p:nvSpPr>
            <p:cNvPr id="8715" name="Google Shape;8715;p48"/>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48"/>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48"/>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48"/>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48"/>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48"/>
          <p:cNvGrpSpPr/>
          <p:nvPr/>
        </p:nvGrpSpPr>
        <p:grpSpPr>
          <a:xfrm>
            <a:off x="7899305" y="3696318"/>
            <a:ext cx="392111" cy="280206"/>
            <a:chOff x="7918997" y="3714687"/>
            <a:chExt cx="392111" cy="280206"/>
          </a:xfrm>
        </p:grpSpPr>
        <p:sp>
          <p:nvSpPr>
            <p:cNvPr id="8721" name="Google Shape;8721;p48"/>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48"/>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48"/>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48"/>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48"/>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6" name="Google Shape;8726;p48"/>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7" name="Google Shape;8727;p48"/>
          <p:cNvGrpSpPr/>
          <p:nvPr/>
        </p:nvGrpSpPr>
        <p:grpSpPr>
          <a:xfrm>
            <a:off x="1389085" y="3662594"/>
            <a:ext cx="357720" cy="355148"/>
            <a:chOff x="1408777" y="3680964"/>
            <a:chExt cx="357720" cy="355148"/>
          </a:xfrm>
        </p:grpSpPr>
        <p:sp>
          <p:nvSpPr>
            <p:cNvPr id="8728" name="Google Shape;8728;p48"/>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48"/>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48"/>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48"/>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48"/>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48"/>
          <p:cNvGrpSpPr/>
          <p:nvPr/>
        </p:nvGrpSpPr>
        <p:grpSpPr>
          <a:xfrm>
            <a:off x="1933144" y="3662594"/>
            <a:ext cx="357720" cy="355148"/>
            <a:chOff x="1952836" y="3680964"/>
            <a:chExt cx="357720" cy="355148"/>
          </a:xfrm>
        </p:grpSpPr>
        <p:sp>
          <p:nvSpPr>
            <p:cNvPr id="8734" name="Google Shape;8734;p48"/>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48"/>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48"/>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48"/>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48"/>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48"/>
          <p:cNvGrpSpPr/>
          <p:nvPr/>
        </p:nvGrpSpPr>
        <p:grpSpPr>
          <a:xfrm>
            <a:off x="2477202" y="3662594"/>
            <a:ext cx="357720" cy="355148"/>
            <a:chOff x="2496894" y="3680964"/>
            <a:chExt cx="357720" cy="355148"/>
          </a:xfrm>
        </p:grpSpPr>
        <p:sp>
          <p:nvSpPr>
            <p:cNvPr id="8740" name="Google Shape;8740;p48"/>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48"/>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48"/>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48"/>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48"/>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48"/>
          <p:cNvGrpSpPr/>
          <p:nvPr/>
        </p:nvGrpSpPr>
        <p:grpSpPr>
          <a:xfrm>
            <a:off x="3021292" y="3662689"/>
            <a:ext cx="356164" cy="355815"/>
            <a:chOff x="3040984" y="3681059"/>
            <a:chExt cx="356164" cy="355815"/>
          </a:xfrm>
        </p:grpSpPr>
        <p:sp>
          <p:nvSpPr>
            <p:cNvPr id="8746" name="Google Shape;8746;p48"/>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48"/>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48"/>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48"/>
          <p:cNvGrpSpPr/>
          <p:nvPr/>
        </p:nvGrpSpPr>
        <p:grpSpPr>
          <a:xfrm>
            <a:off x="3564589" y="3680821"/>
            <a:ext cx="358069" cy="317995"/>
            <a:chOff x="3584280" y="3699191"/>
            <a:chExt cx="358069" cy="317995"/>
          </a:xfrm>
        </p:grpSpPr>
        <p:sp>
          <p:nvSpPr>
            <p:cNvPr id="8750" name="Google Shape;8750;p48"/>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48"/>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48"/>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48"/>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48"/>
          <p:cNvGrpSpPr/>
          <p:nvPr/>
        </p:nvGrpSpPr>
        <p:grpSpPr>
          <a:xfrm>
            <a:off x="4109790" y="3662689"/>
            <a:ext cx="355402" cy="354291"/>
            <a:chOff x="4129482" y="3681059"/>
            <a:chExt cx="355402" cy="354291"/>
          </a:xfrm>
        </p:grpSpPr>
        <p:sp>
          <p:nvSpPr>
            <p:cNvPr id="8755" name="Google Shape;8755;p48"/>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48"/>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48"/>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48"/>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48"/>
          <p:cNvGrpSpPr/>
          <p:nvPr/>
        </p:nvGrpSpPr>
        <p:grpSpPr>
          <a:xfrm>
            <a:off x="4653849" y="3661927"/>
            <a:ext cx="355434" cy="355815"/>
            <a:chOff x="4673540" y="3680297"/>
            <a:chExt cx="355434" cy="355815"/>
          </a:xfrm>
        </p:grpSpPr>
        <p:sp>
          <p:nvSpPr>
            <p:cNvPr id="8760" name="Google Shape;8760;p48"/>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48"/>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48"/>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3" name="Google Shape;8763;p48"/>
          <p:cNvGrpSpPr/>
          <p:nvPr/>
        </p:nvGrpSpPr>
        <p:grpSpPr>
          <a:xfrm>
            <a:off x="5759716" y="3680821"/>
            <a:ext cx="317645" cy="318757"/>
            <a:chOff x="5779408" y="3699191"/>
            <a:chExt cx="317645" cy="318757"/>
          </a:xfrm>
        </p:grpSpPr>
        <p:sp>
          <p:nvSpPr>
            <p:cNvPr id="8764" name="Google Shape;8764;p48"/>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48"/>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6" name="Google Shape;8766;p48"/>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7" name="Google Shape;8767;p48"/>
          <p:cNvGrpSpPr/>
          <p:nvPr/>
        </p:nvGrpSpPr>
        <p:grpSpPr>
          <a:xfrm>
            <a:off x="7370743" y="3662499"/>
            <a:ext cx="372073" cy="355243"/>
            <a:chOff x="7390435" y="3680868"/>
            <a:chExt cx="372073" cy="355243"/>
          </a:xfrm>
        </p:grpSpPr>
        <p:sp>
          <p:nvSpPr>
            <p:cNvPr id="8768" name="Google Shape;8768;p48"/>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48"/>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48"/>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48"/>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48"/>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48"/>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48"/>
          <p:cNvGrpSpPr/>
          <p:nvPr/>
        </p:nvGrpSpPr>
        <p:grpSpPr>
          <a:xfrm>
            <a:off x="1392301" y="4119346"/>
            <a:ext cx="374709" cy="374010"/>
            <a:chOff x="1421638" y="4125629"/>
            <a:chExt cx="374709" cy="374010"/>
          </a:xfrm>
        </p:grpSpPr>
        <p:sp>
          <p:nvSpPr>
            <p:cNvPr id="8775" name="Google Shape;8775;p48"/>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48"/>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48"/>
          <p:cNvGrpSpPr/>
          <p:nvPr/>
        </p:nvGrpSpPr>
        <p:grpSpPr>
          <a:xfrm>
            <a:off x="1943917" y="4135255"/>
            <a:ext cx="357720" cy="342192"/>
            <a:chOff x="1973254" y="4156304"/>
            <a:chExt cx="357720" cy="342192"/>
          </a:xfrm>
        </p:grpSpPr>
        <p:sp>
          <p:nvSpPr>
            <p:cNvPr id="8778" name="Google Shape;8778;p48"/>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48"/>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48"/>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48"/>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48"/>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48"/>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48"/>
          <p:cNvGrpSpPr/>
          <p:nvPr/>
        </p:nvGrpSpPr>
        <p:grpSpPr>
          <a:xfrm>
            <a:off x="2494422" y="4136192"/>
            <a:ext cx="341049" cy="340318"/>
            <a:chOff x="2523759" y="4135505"/>
            <a:chExt cx="341049" cy="340318"/>
          </a:xfrm>
        </p:grpSpPr>
        <p:sp>
          <p:nvSpPr>
            <p:cNvPr id="8785" name="Google Shape;8785;p48"/>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48"/>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48"/>
          <p:cNvGrpSpPr/>
          <p:nvPr/>
        </p:nvGrpSpPr>
        <p:grpSpPr>
          <a:xfrm>
            <a:off x="3011266" y="4131175"/>
            <a:ext cx="392079" cy="350353"/>
            <a:chOff x="3040603" y="4130360"/>
            <a:chExt cx="392079" cy="350353"/>
          </a:xfrm>
        </p:grpSpPr>
        <p:sp>
          <p:nvSpPr>
            <p:cNvPr id="8788" name="Google Shape;8788;p48"/>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48"/>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48"/>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48"/>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48"/>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48"/>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48"/>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48"/>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48"/>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48"/>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48"/>
          <p:cNvGrpSpPr/>
          <p:nvPr/>
        </p:nvGrpSpPr>
        <p:grpSpPr>
          <a:xfrm>
            <a:off x="3632807" y="4136192"/>
            <a:ext cx="232955" cy="340318"/>
            <a:chOff x="3662144" y="4135505"/>
            <a:chExt cx="232955" cy="340318"/>
          </a:xfrm>
        </p:grpSpPr>
        <p:sp>
          <p:nvSpPr>
            <p:cNvPr id="8799" name="Google Shape;8799;p48"/>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48"/>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48"/>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48"/>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48"/>
          <p:cNvGrpSpPr/>
          <p:nvPr/>
        </p:nvGrpSpPr>
        <p:grpSpPr>
          <a:xfrm>
            <a:off x="4119801" y="4122029"/>
            <a:ext cx="344065" cy="368644"/>
            <a:chOff x="4149138" y="4121151"/>
            <a:chExt cx="344065" cy="368644"/>
          </a:xfrm>
        </p:grpSpPr>
        <p:sp>
          <p:nvSpPr>
            <p:cNvPr id="8804" name="Google Shape;8804;p48"/>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48"/>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48"/>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48"/>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48"/>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48"/>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48"/>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48"/>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48"/>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48"/>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48"/>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48"/>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6" name="Google Shape;8816;p48"/>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7" name="Google Shape;8817;p48"/>
          <p:cNvGrpSpPr/>
          <p:nvPr/>
        </p:nvGrpSpPr>
        <p:grpSpPr>
          <a:xfrm>
            <a:off x="5176925" y="4174949"/>
            <a:ext cx="397763" cy="262804"/>
            <a:chOff x="5206262" y="4174817"/>
            <a:chExt cx="397763" cy="262804"/>
          </a:xfrm>
        </p:grpSpPr>
        <p:sp>
          <p:nvSpPr>
            <p:cNvPr id="8818" name="Google Shape;8818;p48"/>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48"/>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48"/>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48"/>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48"/>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48"/>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48"/>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48"/>
          <p:cNvGrpSpPr/>
          <p:nvPr/>
        </p:nvGrpSpPr>
        <p:grpSpPr>
          <a:xfrm>
            <a:off x="5698279" y="4161342"/>
            <a:ext cx="440505" cy="290018"/>
            <a:chOff x="5727616" y="4204699"/>
            <a:chExt cx="440505" cy="290018"/>
          </a:xfrm>
        </p:grpSpPr>
        <p:sp>
          <p:nvSpPr>
            <p:cNvPr id="8826" name="Google Shape;8826;p48"/>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48"/>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48"/>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48"/>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48"/>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48"/>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48"/>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48"/>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48"/>
          <p:cNvGrpSpPr/>
          <p:nvPr/>
        </p:nvGrpSpPr>
        <p:grpSpPr>
          <a:xfrm>
            <a:off x="6380726" y="4124093"/>
            <a:ext cx="159950" cy="364516"/>
            <a:chOff x="6410063" y="4135124"/>
            <a:chExt cx="159950" cy="364516"/>
          </a:xfrm>
        </p:grpSpPr>
        <p:sp>
          <p:nvSpPr>
            <p:cNvPr id="8835" name="Google Shape;8835;p48"/>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48"/>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48"/>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48"/>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48"/>
          <p:cNvGrpSpPr/>
          <p:nvPr/>
        </p:nvGrpSpPr>
        <p:grpSpPr>
          <a:xfrm>
            <a:off x="6641065" y="4124284"/>
            <a:ext cx="214378" cy="364135"/>
            <a:chOff x="6924652" y="4135505"/>
            <a:chExt cx="214378" cy="364135"/>
          </a:xfrm>
        </p:grpSpPr>
        <p:sp>
          <p:nvSpPr>
            <p:cNvPr id="8840" name="Google Shape;8840;p48"/>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48"/>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48"/>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48"/>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4" name="Google Shape;8844;p48"/>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845" name="Google Shape;8845;p4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846" name="Google Shape;8846;p48"/>
          <p:cNvGrpSpPr/>
          <p:nvPr/>
        </p:nvGrpSpPr>
        <p:grpSpPr>
          <a:xfrm>
            <a:off x="841240" y="4119220"/>
            <a:ext cx="374177" cy="374263"/>
            <a:chOff x="775325" y="4143525"/>
            <a:chExt cx="468776" cy="468884"/>
          </a:xfrm>
        </p:grpSpPr>
        <p:sp>
          <p:nvSpPr>
            <p:cNvPr id="8847" name="Google Shape;8847;p48"/>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48"/>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48"/>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48"/>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48"/>
          <p:cNvGrpSpPr/>
          <p:nvPr/>
        </p:nvGrpSpPr>
        <p:grpSpPr>
          <a:xfrm>
            <a:off x="7015917" y="4114633"/>
            <a:ext cx="219464" cy="383437"/>
            <a:chOff x="1426400" y="1814750"/>
            <a:chExt cx="407850" cy="712575"/>
          </a:xfrm>
        </p:grpSpPr>
        <p:sp>
          <p:nvSpPr>
            <p:cNvPr id="8852" name="Google Shape;8852;p48"/>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48"/>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48"/>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48"/>
          <p:cNvGrpSpPr/>
          <p:nvPr/>
        </p:nvGrpSpPr>
        <p:grpSpPr>
          <a:xfrm>
            <a:off x="7391519" y="4149408"/>
            <a:ext cx="313833" cy="313887"/>
            <a:chOff x="1910075" y="2021700"/>
            <a:chExt cx="583225" cy="583325"/>
          </a:xfrm>
        </p:grpSpPr>
        <p:sp>
          <p:nvSpPr>
            <p:cNvPr id="8856" name="Google Shape;8856;p48"/>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48"/>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4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48"/>
          <p:cNvGrpSpPr/>
          <p:nvPr/>
        </p:nvGrpSpPr>
        <p:grpSpPr>
          <a:xfrm>
            <a:off x="7861486" y="4189187"/>
            <a:ext cx="441255" cy="234329"/>
            <a:chOff x="2749275" y="2099575"/>
            <a:chExt cx="820025" cy="435475"/>
          </a:xfrm>
        </p:grpSpPr>
        <p:sp>
          <p:nvSpPr>
            <p:cNvPr id="8860" name="Google Shape;8860;p48"/>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48"/>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48"/>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48"/>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7" name="Shape 8867"/>
        <p:cNvGrpSpPr/>
        <p:nvPr/>
      </p:nvGrpSpPr>
      <p:grpSpPr>
        <a:xfrm>
          <a:off x="0" y="0"/>
          <a:ext cx="0" cy="0"/>
          <a:chOff x="0" y="0"/>
          <a:chExt cx="0" cy="0"/>
        </a:xfrm>
      </p:grpSpPr>
      <p:grpSp>
        <p:nvGrpSpPr>
          <p:cNvPr id="8868" name="Google Shape;8868;p49"/>
          <p:cNvGrpSpPr/>
          <p:nvPr/>
        </p:nvGrpSpPr>
        <p:grpSpPr>
          <a:xfrm>
            <a:off x="1989449" y="4101269"/>
            <a:ext cx="374774" cy="346073"/>
            <a:chOff x="1989449" y="4282269"/>
            <a:chExt cx="374774" cy="346073"/>
          </a:xfrm>
        </p:grpSpPr>
        <p:sp>
          <p:nvSpPr>
            <p:cNvPr id="8869" name="Google Shape;8869;p49"/>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49"/>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49"/>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49"/>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49"/>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49"/>
          <p:cNvGrpSpPr/>
          <p:nvPr/>
        </p:nvGrpSpPr>
        <p:grpSpPr>
          <a:xfrm>
            <a:off x="2487439" y="4099740"/>
            <a:ext cx="198775" cy="348972"/>
            <a:chOff x="2487439" y="4280740"/>
            <a:chExt cx="198775" cy="348972"/>
          </a:xfrm>
        </p:grpSpPr>
        <p:sp>
          <p:nvSpPr>
            <p:cNvPr id="8875" name="Google Shape;8875;p49"/>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49"/>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49"/>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49"/>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49"/>
          <p:cNvGrpSpPr/>
          <p:nvPr/>
        </p:nvGrpSpPr>
        <p:grpSpPr>
          <a:xfrm>
            <a:off x="2810958" y="4092923"/>
            <a:ext cx="353145" cy="361873"/>
            <a:chOff x="2810958" y="4273923"/>
            <a:chExt cx="353145" cy="361873"/>
          </a:xfrm>
        </p:grpSpPr>
        <p:sp>
          <p:nvSpPr>
            <p:cNvPr id="8880" name="Google Shape;8880;p49"/>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49"/>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49"/>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49"/>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49"/>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49"/>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49"/>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49"/>
          <p:cNvGrpSpPr/>
          <p:nvPr/>
        </p:nvGrpSpPr>
        <p:grpSpPr>
          <a:xfrm>
            <a:off x="6275635" y="4101651"/>
            <a:ext cx="209383" cy="366778"/>
            <a:chOff x="6275635" y="4282651"/>
            <a:chExt cx="209383" cy="366778"/>
          </a:xfrm>
        </p:grpSpPr>
        <p:sp>
          <p:nvSpPr>
            <p:cNvPr id="8888" name="Google Shape;8888;p49"/>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49"/>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49"/>
          <p:cNvGrpSpPr/>
          <p:nvPr/>
        </p:nvGrpSpPr>
        <p:grpSpPr>
          <a:xfrm>
            <a:off x="6701186" y="4102033"/>
            <a:ext cx="280292" cy="366396"/>
            <a:chOff x="6701186" y="4283033"/>
            <a:chExt cx="280292" cy="366396"/>
          </a:xfrm>
        </p:grpSpPr>
        <p:sp>
          <p:nvSpPr>
            <p:cNvPr id="8891" name="Google Shape;8891;p49"/>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49"/>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49"/>
          <p:cNvGrpSpPr/>
          <p:nvPr/>
        </p:nvGrpSpPr>
        <p:grpSpPr>
          <a:xfrm>
            <a:off x="2609571" y="3643958"/>
            <a:ext cx="373627" cy="347347"/>
            <a:chOff x="2609571" y="3824958"/>
            <a:chExt cx="373627" cy="347347"/>
          </a:xfrm>
        </p:grpSpPr>
        <p:sp>
          <p:nvSpPr>
            <p:cNvPr id="8894" name="Google Shape;8894;p49"/>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49"/>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6" name="Google Shape;8896;p49"/>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7" name="Google Shape;8897;p49"/>
          <p:cNvGrpSpPr/>
          <p:nvPr/>
        </p:nvGrpSpPr>
        <p:grpSpPr>
          <a:xfrm>
            <a:off x="916127" y="3626056"/>
            <a:ext cx="221902" cy="380795"/>
            <a:chOff x="916127" y="3807056"/>
            <a:chExt cx="221902" cy="380795"/>
          </a:xfrm>
        </p:grpSpPr>
        <p:sp>
          <p:nvSpPr>
            <p:cNvPr id="8898" name="Google Shape;8898;p49"/>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49"/>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49"/>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49"/>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2" name="Google Shape;8902;p49"/>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49"/>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4" name="Google Shape;8904;p49"/>
          <p:cNvGrpSpPr/>
          <p:nvPr/>
        </p:nvGrpSpPr>
        <p:grpSpPr>
          <a:xfrm>
            <a:off x="3513010" y="3635134"/>
            <a:ext cx="362223" cy="361108"/>
            <a:chOff x="3513010" y="3816134"/>
            <a:chExt cx="362223" cy="361108"/>
          </a:xfrm>
        </p:grpSpPr>
        <p:sp>
          <p:nvSpPr>
            <p:cNvPr id="8905" name="Google Shape;8905;p49"/>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49"/>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49"/>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49"/>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49"/>
          <p:cNvGrpSpPr/>
          <p:nvPr/>
        </p:nvGrpSpPr>
        <p:grpSpPr>
          <a:xfrm>
            <a:off x="3950316" y="3639307"/>
            <a:ext cx="369805" cy="353782"/>
            <a:chOff x="3950316" y="3820307"/>
            <a:chExt cx="369805" cy="353782"/>
          </a:xfrm>
        </p:grpSpPr>
        <p:sp>
          <p:nvSpPr>
            <p:cNvPr id="8910" name="Google Shape;8910;p49"/>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49"/>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49"/>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49"/>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49"/>
          <p:cNvGrpSpPr/>
          <p:nvPr/>
        </p:nvGrpSpPr>
        <p:grpSpPr>
          <a:xfrm>
            <a:off x="1761909" y="3630961"/>
            <a:ext cx="307974" cy="371716"/>
            <a:chOff x="1761909" y="3811961"/>
            <a:chExt cx="307974" cy="371716"/>
          </a:xfrm>
        </p:grpSpPr>
        <p:sp>
          <p:nvSpPr>
            <p:cNvPr id="8915" name="Google Shape;8915;p49"/>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49"/>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49"/>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49"/>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49"/>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49"/>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49"/>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49"/>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49"/>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49"/>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49"/>
          <p:cNvGrpSpPr/>
          <p:nvPr/>
        </p:nvGrpSpPr>
        <p:grpSpPr>
          <a:xfrm>
            <a:off x="5373342" y="3627935"/>
            <a:ext cx="231395" cy="353145"/>
            <a:chOff x="5373342" y="3808935"/>
            <a:chExt cx="231395" cy="353145"/>
          </a:xfrm>
        </p:grpSpPr>
        <p:sp>
          <p:nvSpPr>
            <p:cNvPr id="8926" name="Google Shape;8926;p49"/>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49"/>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49"/>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49"/>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49"/>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49"/>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49"/>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49"/>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49"/>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5" name="Google Shape;8935;p49"/>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6" name="Google Shape;8936;p49"/>
          <p:cNvGrpSpPr/>
          <p:nvPr/>
        </p:nvGrpSpPr>
        <p:grpSpPr>
          <a:xfrm>
            <a:off x="5833775" y="3628445"/>
            <a:ext cx="235185" cy="352253"/>
            <a:chOff x="5833775" y="3809445"/>
            <a:chExt cx="235185" cy="352253"/>
          </a:xfrm>
        </p:grpSpPr>
        <p:sp>
          <p:nvSpPr>
            <p:cNvPr id="8937" name="Google Shape;8937;p49"/>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49"/>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49"/>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49"/>
          <p:cNvGrpSpPr/>
          <p:nvPr/>
        </p:nvGrpSpPr>
        <p:grpSpPr>
          <a:xfrm>
            <a:off x="4942472" y="3628318"/>
            <a:ext cx="238976" cy="352762"/>
            <a:chOff x="4942472" y="3809318"/>
            <a:chExt cx="238976" cy="352762"/>
          </a:xfrm>
        </p:grpSpPr>
        <p:sp>
          <p:nvSpPr>
            <p:cNvPr id="8941" name="Google Shape;8941;p49"/>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49"/>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49"/>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49"/>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49"/>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49"/>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49"/>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49"/>
          <p:cNvGrpSpPr/>
          <p:nvPr/>
        </p:nvGrpSpPr>
        <p:grpSpPr>
          <a:xfrm>
            <a:off x="6266525" y="3626788"/>
            <a:ext cx="260223" cy="353527"/>
            <a:chOff x="6266525" y="3807788"/>
            <a:chExt cx="260223" cy="353527"/>
          </a:xfrm>
        </p:grpSpPr>
        <p:sp>
          <p:nvSpPr>
            <p:cNvPr id="8949" name="Google Shape;8949;p49"/>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49"/>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49"/>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49"/>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3" name="Google Shape;8953;p49"/>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4" name="Google Shape;8954;p49"/>
          <p:cNvGrpSpPr/>
          <p:nvPr/>
        </p:nvGrpSpPr>
        <p:grpSpPr>
          <a:xfrm>
            <a:off x="7184363" y="3628604"/>
            <a:ext cx="202184" cy="352762"/>
            <a:chOff x="7184363" y="3809604"/>
            <a:chExt cx="202184" cy="352762"/>
          </a:xfrm>
        </p:grpSpPr>
        <p:sp>
          <p:nvSpPr>
            <p:cNvPr id="8955" name="Google Shape;8955;p49"/>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49"/>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49"/>
          <p:cNvGrpSpPr/>
          <p:nvPr/>
        </p:nvGrpSpPr>
        <p:grpSpPr>
          <a:xfrm>
            <a:off x="7571624" y="3627935"/>
            <a:ext cx="292047" cy="352762"/>
            <a:chOff x="7571624" y="3808935"/>
            <a:chExt cx="292047" cy="352762"/>
          </a:xfrm>
        </p:grpSpPr>
        <p:sp>
          <p:nvSpPr>
            <p:cNvPr id="8958" name="Google Shape;8958;p49"/>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49"/>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49"/>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49"/>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49"/>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49"/>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49"/>
          <p:cNvGrpSpPr/>
          <p:nvPr/>
        </p:nvGrpSpPr>
        <p:grpSpPr>
          <a:xfrm>
            <a:off x="2174559" y="3175116"/>
            <a:ext cx="364135" cy="359930"/>
            <a:chOff x="2174559" y="3356116"/>
            <a:chExt cx="364135" cy="359930"/>
          </a:xfrm>
        </p:grpSpPr>
        <p:sp>
          <p:nvSpPr>
            <p:cNvPr id="8965" name="Google Shape;8965;p49"/>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49"/>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49"/>
          <p:cNvGrpSpPr/>
          <p:nvPr/>
        </p:nvGrpSpPr>
        <p:grpSpPr>
          <a:xfrm>
            <a:off x="1731934" y="3174639"/>
            <a:ext cx="368371" cy="361554"/>
            <a:chOff x="1731934" y="3355639"/>
            <a:chExt cx="368371" cy="361554"/>
          </a:xfrm>
        </p:grpSpPr>
        <p:sp>
          <p:nvSpPr>
            <p:cNvPr id="8968" name="Google Shape;8968;p49"/>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49"/>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49"/>
          <p:cNvGrpSpPr/>
          <p:nvPr/>
        </p:nvGrpSpPr>
        <p:grpSpPr>
          <a:xfrm>
            <a:off x="3990517" y="3173173"/>
            <a:ext cx="279559" cy="363402"/>
            <a:chOff x="3990517" y="3354173"/>
            <a:chExt cx="279559" cy="363402"/>
          </a:xfrm>
        </p:grpSpPr>
        <p:sp>
          <p:nvSpPr>
            <p:cNvPr id="8971" name="Google Shape;8971;p49"/>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49"/>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49"/>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49"/>
          <p:cNvGrpSpPr/>
          <p:nvPr/>
        </p:nvGrpSpPr>
        <p:grpSpPr>
          <a:xfrm>
            <a:off x="3497847" y="3236374"/>
            <a:ext cx="379680" cy="237606"/>
            <a:chOff x="3497847" y="3417374"/>
            <a:chExt cx="379680" cy="237606"/>
          </a:xfrm>
        </p:grpSpPr>
        <p:sp>
          <p:nvSpPr>
            <p:cNvPr id="8975" name="Google Shape;8975;p49"/>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49"/>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49"/>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49"/>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49"/>
          <p:cNvGrpSpPr/>
          <p:nvPr/>
        </p:nvGrpSpPr>
        <p:grpSpPr>
          <a:xfrm>
            <a:off x="2612597" y="3186075"/>
            <a:ext cx="376271" cy="337982"/>
            <a:chOff x="2612597" y="3367075"/>
            <a:chExt cx="376271" cy="337982"/>
          </a:xfrm>
        </p:grpSpPr>
        <p:sp>
          <p:nvSpPr>
            <p:cNvPr id="8980" name="Google Shape;8980;p49"/>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49"/>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49"/>
          <p:cNvGrpSpPr/>
          <p:nvPr/>
        </p:nvGrpSpPr>
        <p:grpSpPr>
          <a:xfrm>
            <a:off x="3071914" y="3183431"/>
            <a:ext cx="343652" cy="342505"/>
            <a:chOff x="3071914" y="3364431"/>
            <a:chExt cx="343652" cy="342505"/>
          </a:xfrm>
        </p:grpSpPr>
        <p:sp>
          <p:nvSpPr>
            <p:cNvPr id="8983" name="Google Shape;8983;p49"/>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49"/>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49"/>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49"/>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49"/>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49"/>
          <p:cNvGrpSpPr/>
          <p:nvPr/>
        </p:nvGrpSpPr>
        <p:grpSpPr>
          <a:xfrm>
            <a:off x="897141" y="3178875"/>
            <a:ext cx="257962" cy="352762"/>
            <a:chOff x="897141" y="3359875"/>
            <a:chExt cx="257962" cy="352762"/>
          </a:xfrm>
        </p:grpSpPr>
        <p:sp>
          <p:nvSpPr>
            <p:cNvPr id="8989" name="Google Shape;8989;p49"/>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49"/>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49"/>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49"/>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49"/>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49"/>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49"/>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49"/>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49"/>
          <p:cNvGrpSpPr/>
          <p:nvPr/>
        </p:nvGrpSpPr>
        <p:grpSpPr>
          <a:xfrm>
            <a:off x="1333682" y="3163330"/>
            <a:ext cx="271213" cy="383088"/>
            <a:chOff x="1333682" y="3344330"/>
            <a:chExt cx="271213" cy="383088"/>
          </a:xfrm>
        </p:grpSpPr>
        <p:sp>
          <p:nvSpPr>
            <p:cNvPr id="8998" name="Google Shape;8998;p49"/>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49"/>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49"/>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49"/>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49"/>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49"/>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49"/>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49"/>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49"/>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49"/>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49"/>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49"/>
          <p:cNvGrpSpPr/>
          <p:nvPr/>
        </p:nvGrpSpPr>
        <p:grpSpPr>
          <a:xfrm>
            <a:off x="6664394" y="3165974"/>
            <a:ext cx="353113" cy="351998"/>
            <a:chOff x="6664394" y="3346974"/>
            <a:chExt cx="353113" cy="351998"/>
          </a:xfrm>
        </p:grpSpPr>
        <p:sp>
          <p:nvSpPr>
            <p:cNvPr id="9010" name="Google Shape;9010;p49"/>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49"/>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49"/>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49"/>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49"/>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49"/>
          <p:cNvGrpSpPr/>
          <p:nvPr/>
        </p:nvGrpSpPr>
        <p:grpSpPr>
          <a:xfrm>
            <a:off x="849741" y="1778307"/>
            <a:ext cx="399398" cy="375443"/>
            <a:chOff x="849741" y="1959307"/>
            <a:chExt cx="399398" cy="375443"/>
          </a:xfrm>
        </p:grpSpPr>
        <p:sp>
          <p:nvSpPr>
            <p:cNvPr id="9016" name="Google Shape;9016;p49"/>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49"/>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49"/>
          <p:cNvGrpSpPr/>
          <p:nvPr/>
        </p:nvGrpSpPr>
        <p:grpSpPr>
          <a:xfrm>
            <a:off x="1284212" y="1782766"/>
            <a:ext cx="379489" cy="366046"/>
            <a:chOff x="1284212" y="1963766"/>
            <a:chExt cx="379489" cy="366046"/>
          </a:xfrm>
        </p:grpSpPr>
        <p:sp>
          <p:nvSpPr>
            <p:cNvPr id="9019" name="Google Shape;9019;p49"/>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49"/>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49"/>
          <p:cNvGrpSpPr/>
          <p:nvPr/>
        </p:nvGrpSpPr>
        <p:grpSpPr>
          <a:xfrm>
            <a:off x="3037766" y="1788564"/>
            <a:ext cx="370219" cy="354928"/>
            <a:chOff x="3037766" y="1969564"/>
            <a:chExt cx="370219" cy="354928"/>
          </a:xfrm>
        </p:grpSpPr>
        <p:sp>
          <p:nvSpPr>
            <p:cNvPr id="9022" name="Google Shape;9022;p49"/>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49"/>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49"/>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49"/>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49"/>
          <p:cNvGrpSpPr/>
          <p:nvPr/>
        </p:nvGrpSpPr>
        <p:grpSpPr>
          <a:xfrm>
            <a:off x="3982553" y="1790730"/>
            <a:ext cx="304566" cy="350501"/>
            <a:chOff x="3982553" y="1971730"/>
            <a:chExt cx="304566" cy="350501"/>
          </a:xfrm>
        </p:grpSpPr>
        <p:sp>
          <p:nvSpPr>
            <p:cNvPr id="9027" name="Google Shape;9027;p49"/>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49"/>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49"/>
          <p:cNvGrpSpPr/>
          <p:nvPr/>
        </p:nvGrpSpPr>
        <p:grpSpPr>
          <a:xfrm>
            <a:off x="2567841" y="1813124"/>
            <a:ext cx="399812" cy="306477"/>
            <a:chOff x="2567841" y="1994124"/>
            <a:chExt cx="399812" cy="306477"/>
          </a:xfrm>
        </p:grpSpPr>
        <p:sp>
          <p:nvSpPr>
            <p:cNvPr id="9030" name="Google Shape;9030;p49"/>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49"/>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49"/>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49"/>
          <p:cNvGrpSpPr/>
          <p:nvPr/>
        </p:nvGrpSpPr>
        <p:grpSpPr>
          <a:xfrm>
            <a:off x="2212084" y="1779358"/>
            <a:ext cx="324698" cy="372863"/>
            <a:chOff x="2212084" y="1960358"/>
            <a:chExt cx="324698" cy="372863"/>
          </a:xfrm>
        </p:grpSpPr>
        <p:sp>
          <p:nvSpPr>
            <p:cNvPr id="9034" name="Google Shape;9034;p49"/>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49"/>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49"/>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49"/>
          <p:cNvGrpSpPr/>
          <p:nvPr/>
        </p:nvGrpSpPr>
        <p:grpSpPr>
          <a:xfrm>
            <a:off x="1805901" y="1779358"/>
            <a:ext cx="284847" cy="373627"/>
            <a:chOff x="1805901" y="1960358"/>
            <a:chExt cx="284847" cy="373627"/>
          </a:xfrm>
        </p:grpSpPr>
        <p:sp>
          <p:nvSpPr>
            <p:cNvPr id="9038" name="Google Shape;9038;p49"/>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49"/>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0" name="Google Shape;9040;p49"/>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49"/>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49"/>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3" name="Google Shape;9043;p49"/>
          <p:cNvGrpSpPr/>
          <p:nvPr/>
        </p:nvGrpSpPr>
        <p:grpSpPr>
          <a:xfrm>
            <a:off x="6656812" y="1848388"/>
            <a:ext cx="368690" cy="245793"/>
            <a:chOff x="6656812" y="2029388"/>
            <a:chExt cx="368690" cy="245793"/>
          </a:xfrm>
        </p:grpSpPr>
        <p:sp>
          <p:nvSpPr>
            <p:cNvPr id="9044" name="Google Shape;9044;p49"/>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49"/>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49"/>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49"/>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49"/>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49"/>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49"/>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49"/>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49"/>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49"/>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49"/>
          <p:cNvGrpSpPr/>
          <p:nvPr/>
        </p:nvGrpSpPr>
        <p:grpSpPr>
          <a:xfrm>
            <a:off x="4869651" y="1831218"/>
            <a:ext cx="376654" cy="281566"/>
            <a:chOff x="4869651" y="2012218"/>
            <a:chExt cx="376654" cy="281566"/>
          </a:xfrm>
        </p:grpSpPr>
        <p:sp>
          <p:nvSpPr>
            <p:cNvPr id="9055" name="Google Shape;9055;p49"/>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49"/>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49"/>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49"/>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49"/>
          <p:cNvGrpSpPr/>
          <p:nvPr/>
        </p:nvGrpSpPr>
        <p:grpSpPr>
          <a:xfrm>
            <a:off x="5306224" y="1831313"/>
            <a:ext cx="367925" cy="281694"/>
            <a:chOff x="5306224" y="2012313"/>
            <a:chExt cx="367925" cy="281694"/>
          </a:xfrm>
        </p:grpSpPr>
        <p:sp>
          <p:nvSpPr>
            <p:cNvPr id="9060" name="Google Shape;9060;p49"/>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49"/>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2" name="Google Shape;9062;p49"/>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3" name="Google Shape;9063;p49"/>
          <p:cNvGrpSpPr/>
          <p:nvPr/>
        </p:nvGrpSpPr>
        <p:grpSpPr>
          <a:xfrm>
            <a:off x="6195998" y="1802102"/>
            <a:ext cx="368308" cy="338746"/>
            <a:chOff x="6195998" y="1983102"/>
            <a:chExt cx="368308" cy="338746"/>
          </a:xfrm>
        </p:grpSpPr>
        <p:sp>
          <p:nvSpPr>
            <p:cNvPr id="9064" name="Google Shape;9064;p49"/>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49"/>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49"/>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7" name="Google Shape;9067;p49"/>
          <p:cNvGrpSpPr/>
          <p:nvPr/>
        </p:nvGrpSpPr>
        <p:grpSpPr>
          <a:xfrm>
            <a:off x="7542031" y="1830835"/>
            <a:ext cx="369072" cy="280037"/>
            <a:chOff x="7542031" y="2011835"/>
            <a:chExt cx="369072" cy="280037"/>
          </a:xfrm>
        </p:grpSpPr>
        <p:sp>
          <p:nvSpPr>
            <p:cNvPr id="9068" name="Google Shape;9068;p49"/>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49"/>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49"/>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49"/>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49"/>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49"/>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49"/>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49"/>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49"/>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49"/>
          <p:cNvGrpSpPr/>
          <p:nvPr/>
        </p:nvGrpSpPr>
        <p:grpSpPr>
          <a:xfrm>
            <a:off x="8010427" y="3167503"/>
            <a:ext cx="278795" cy="351615"/>
            <a:chOff x="8010427" y="3348503"/>
            <a:chExt cx="278795" cy="351615"/>
          </a:xfrm>
        </p:grpSpPr>
        <p:sp>
          <p:nvSpPr>
            <p:cNvPr id="9078" name="Google Shape;9078;p49"/>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49"/>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49"/>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49"/>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2" name="Google Shape;9082;p49"/>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3" name="Google Shape;9083;p49"/>
          <p:cNvGrpSpPr/>
          <p:nvPr/>
        </p:nvGrpSpPr>
        <p:grpSpPr>
          <a:xfrm>
            <a:off x="7141900" y="3168204"/>
            <a:ext cx="281057" cy="351010"/>
            <a:chOff x="7141900" y="3349204"/>
            <a:chExt cx="281057" cy="351010"/>
          </a:xfrm>
        </p:grpSpPr>
        <p:sp>
          <p:nvSpPr>
            <p:cNvPr id="9084" name="Google Shape;9084;p49"/>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49"/>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49"/>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49"/>
          <p:cNvGrpSpPr/>
          <p:nvPr/>
        </p:nvGrpSpPr>
        <p:grpSpPr>
          <a:xfrm>
            <a:off x="5314188" y="3169032"/>
            <a:ext cx="363752" cy="353113"/>
            <a:chOff x="5314188" y="3350032"/>
            <a:chExt cx="363752" cy="353113"/>
          </a:xfrm>
        </p:grpSpPr>
        <p:sp>
          <p:nvSpPr>
            <p:cNvPr id="9088" name="Google Shape;9088;p49"/>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49"/>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49"/>
          <p:cNvGrpSpPr/>
          <p:nvPr/>
        </p:nvGrpSpPr>
        <p:grpSpPr>
          <a:xfrm>
            <a:off x="5829984" y="3169032"/>
            <a:ext cx="220755" cy="352348"/>
            <a:chOff x="5829984" y="3350032"/>
            <a:chExt cx="220755" cy="352348"/>
          </a:xfrm>
        </p:grpSpPr>
        <p:sp>
          <p:nvSpPr>
            <p:cNvPr id="9091" name="Google Shape;9091;p49"/>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49"/>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49"/>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49"/>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49"/>
          <p:cNvGrpSpPr/>
          <p:nvPr/>
        </p:nvGrpSpPr>
        <p:grpSpPr>
          <a:xfrm>
            <a:off x="4882170" y="3168841"/>
            <a:ext cx="358464" cy="352316"/>
            <a:chOff x="4882170" y="3349841"/>
            <a:chExt cx="358464" cy="352316"/>
          </a:xfrm>
        </p:grpSpPr>
        <p:sp>
          <p:nvSpPr>
            <p:cNvPr id="9096" name="Google Shape;9096;p49"/>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49"/>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8" name="Google Shape;9098;p49"/>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49"/>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0" name="Google Shape;9100;p49"/>
          <p:cNvGrpSpPr/>
          <p:nvPr/>
        </p:nvGrpSpPr>
        <p:grpSpPr>
          <a:xfrm>
            <a:off x="3044965" y="2254220"/>
            <a:ext cx="400194" cy="324316"/>
            <a:chOff x="3044965" y="2435220"/>
            <a:chExt cx="400194" cy="324316"/>
          </a:xfrm>
        </p:grpSpPr>
        <p:sp>
          <p:nvSpPr>
            <p:cNvPr id="9101" name="Google Shape;9101;p49"/>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49"/>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49"/>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49"/>
          <p:cNvGrpSpPr/>
          <p:nvPr/>
        </p:nvGrpSpPr>
        <p:grpSpPr>
          <a:xfrm>
            <a:off x="6203579" y="3167981"/>
            <a:ext cx="351615" cy="350373"/>
            <a:chOff x="6203579" y="3348981"/>
            <a:chExt cx="351615" cy="350373"/>
          </a:xfrm>
        </p:grpSpPr>
        <p:sp>
          <p:nvSpPr>
            <p:cNvPr id="9105" name="Google Shape;9105;p49"/>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49"/>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49"/>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49"/>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49"/>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49"/>
          <p:cNvGrpSpPr/>
          <p:nvPr/>
        </p:nvGrpSpPr>
        <p:grpSpPr>
          <a:xfrm>
            <a:off x="4878379" y="2292892"/>
            <a:ext cx="367161" cy="287523"/>
            <a:chOff x="4878379" y="2473892"/>
            <a:chExt cx="367161" cy="287523"/>
          </a:xfrm>
        </p:grpSpPr>
        <p:sp>
          <p:nvSpPr>
            <p:cNvPr id="9111" name="Google Shape;9111;p49"/>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49"/>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49"/>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49"/>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49"/>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49"/>
          <p:cNvGrpSpPr/>
          <p:nvPr/>
        </p:nvGrpSpPr>
        <p:grpSpPr>
          <a:xfrm>
            <a:off x="1325719" y="2706689"/>
            <a:ext cx="290581" cy="372481"/>
            <a:chOff x="1325719" y="2887689"/>
            <a:chExt cx="290581" cy="372481"/>
          </a:xfrm>
        </p:grpSpPr>
        <p:sp>
          <p:nvSpPr>
            <p:cNvPr id="9117" name="Google Shape;9117;p49"/>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49"/>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9" name="Google Shape;9119;p49"/>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0" name="Google Shape;9120;p49"/>
          <p:cNvGrpSpPr/>
          <p:nvPr/>
        </p:nvGrpSpPr>
        <p:grpSpPr>
          <a:xfrm>
            <a:off x="3510335" y="2711499"/>
            <a:ext cx="360726" cy="361204"/>
            <a:chOff x="3510335" y="2892499"/>
            <a:chExt cx="360726" cy="361204"/>
          </a:xfrm>
        </p:grpSpPr>
        <p:sp>
          <p:nvSpPr>
            <p:cNvPr id="9121" name="Google Shape;9121;p49"/>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49"/>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49"/>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49"/>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49"/>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49"/>
          <p:cNvGrpSpPr/>
          <p:nvPr/>
        </p:nvGrpSpPr>
        <p:grpSpPr>
          <a:xfrm>
            <a:off x="3086313" y="2696049"/>
            <a:ext cx="320143" cy="392581"/>
            <a:chOff x="3086313" y="2877049"/>
            <a:chExt cx="320143" cy="392581"/>
          </a:xfrm>
        </p:grpSpPr>
        <p:sp>
          <p:nvSpPr>
            <p:cNvPr id="9127" name="Google Shape;9127;p49"/>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49"/>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49"/>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49"/>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49"/>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49"/>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49"/>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49"/>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49"/>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49"/>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49"/>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49"/>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9" name="Google Shape;9139;p49"/>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0" name="Google Shape;9140;p49"/>
          <p:cNvGrpSpPr/>
          <p:nvPr/>
        </p:nvGrpSpPr>
        <p:grpSpPr>
          <a:xfrm>
            <a:off x="861113" y="2704746"/>
            <a:ext cx="333809" cy="373277"/>
            <a:chOff x="861113" y="2885746"/>
            <a:chExt cx="333809" cy="373277"/>
          </a:xfrm>
        </p:grpSpPr>
        <p:sp>
          <p:nvSpPr>
            <p:cNvPr id="9141" name="Google Shape;9141;p49"/>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49"/>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49"/>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4" name="Google Shape;9144;p49"/>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49"/>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6" name="Google Shape;9146;p49"/>
          <p:cNvGrpSpPr/>
          <p:nvPr/>
        </p:nvGrpSpPr>
        <p:grpSpPr>
          <a:xfrm>
            <a:off x="1297654" y="1323481"/>
            <a:ext cx="349354" cy="362223"/>
            <a:chOff x="1297654" y="1504481"/>
            <a:chExt cx="349354" cy="362223"/>
          </a:xfrm>
        </p:grpSpPr>
        <p:sp>
          <p:nvSpPr>
            <p:cNvPr id="9147" name="Google Shape;9147;p49"/>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49"/>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49"/>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0" name="Google Shape;9150;p49"/>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1" name="Google Shape;9151;p49"/>
          <p:cNvGrpSpPr/>
          <p:nvPr/>
        </p:nvGrpSpPr>
        <p:grpSpPr>
          <a:xfrm>
            <a:off x="852385" y="1329916"/>
            <a:ext cx="353145" cy="351998"/>
            <a:chOff x="852385" y="1510916"/>
            <a:chExt cx="353145" cy="351998"/>
          </a:xfrm>
        </p:grpSpPr>
        <p:sp>
          <p:nvSpPr>
            <p:cNvPr id="9152" name="Google Shape;9152;p49"/>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49"/>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49"/>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49"/>
          <p:cNvGrpSpPr/>
          <p:nvPr/>
        </p:nvGrpSpPr>
        <p:grpSpPr>
          <a:xfrm>
            <a:off x="1745217" y="1334471"/>
            <a:ext cx="343269" cy="342505"/>
            <a:chOff x="1745217" y="1515471"/>
            <a:chExt cx="343269" cy="342505"/>
          </a:xfrm>
        </p:grpSpPr>
        <p:sp>
          <p:nvSpPr>
            <p:cNvPr id="9156" name="Google Shape;9156;p49"/>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49"/>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49"/>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49"/>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0" name="Google Shape;9160;p49"/>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1" name="Google Shape;9161;p49"/>
          <p:cNvGrpSpPr/>
          <p:nvPr/>
        </p:nvGrpSpPr>
        <p:grpSpPr>
          <a:xfrm>
            <a:off x="3042703" y="1348137"/>
            <a:ext cx="411535" cy="315587"/>
            <a:chOff x="3042703" y="1529137"/>
            <a:chExt cx="411535" cy="315587"/>
          </a:xfrm>
        </p:grpSpPr>
        <p:sp>
          <p:nvSpPr>
            <p:cNvPr id="9162" name="Google Shape;9162;p49"/>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49"/>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49"/>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49"/>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49"/>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49"/>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49"/>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49"/>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49"/>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49"/>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49"/>
          <p:cNvGrpSpPr/>
          <p:nvPr/>
        </p:nvGrpSpPr>
        <p:grpSpPr>
          <a:xfrm>
            <a:off x="2629289" y="1363682"/>
            <a:ext cx="350501" cy="284497"/>
            <a:chOff x="2629289" y="1544682"/>
            <a:chExt cx="350501" cy="284497"/>
          </a:xfrm>
        </p:grpSpPr>
        <p:sp>
          <p:nvSpPr>
            <p:cNvPr id="9173" name="Google Shape;9173;p49"/>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49"/>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49"/>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49"/>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49"/>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49"/>
          <p:cNvGrpSpPr/>
          <p:nvPr/>
        </p:nvGrpSpPr>
        <p:grpSpPr>
          <a:xfrm>
            <a:off x="5305077" y="1321633"/>
            <a:ext cx="367893" cy="365218"/>
            <a:chOff x="5305077" y="1502633"/>
            <a:chExt cx="367893" cy="365218"/>
          </a:xfrm>
        </p:grpSpPr>
        <p:sp>
          <p:nvSpPr>
            <p:cNvPr id="9179" name="Google Shape;9179;p49"/>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49"/>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49"/>
          <p:cNvGrpSpPr/>
          <p:nvPr/>
        </p:nvGrpSpPr>
        <p:grpSpPr>
          <a:xfrm>
            <a:off x="7100170" y="1319117"/>
            <a:ext cx="368308" cy="367033"/>
            <a:chOff x="7100170" y="1500117"/>
            <a:chExt cx="368308" cy="367033"/>
          </a:xfrm>
        </p:grpSpPr>
        <p:sp>
          <p:nvSpPr>
            <p:cNvPr id="9182" name="Google Shape;9182;p49"/>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49"/>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49"/>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49"/>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49"/>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49"/>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49"/>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49"/>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49"/>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49"/>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49"/>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49"/>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49"/>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5" name="Google Shape;9195;p49"/>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6" name="Google Shape;9196;p49"/>
          <p:cNvGrpSpPr/>
          <p:nvPr/>
        </p:nvGrpSpPr>
        <p:grpSpPr>
          <a:xfrm>
            <a:off x="6649231" y="1319021"/>
            <a:ext cx="390287" cy="367065"/>
            <a:chOff x="6649231" y="1500021"/>
            <a:chExt cx="390287" cy="367065"/>
          </a:xfrm>
        </p:grpSpPr>
        <p:sp>
          <p:nvSpPr>
            <p:cNvPr id="9197" name="Google Shape;9197;p49"/>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49"/>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49"/>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49"/>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49"/>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49"/>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49"/>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49"/>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49"/>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49"/>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49"/>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49"/>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49"/>
          <p:cNvGrpSpPr/>
          <p:nvPr/>
        </p:nvGrpSpPr>
        <p:grpSpPr>
          <a:xfrm>
            <a:off x="5746938" y="1362503"/>
            <a:ext cx="387261" cy="280356"/>
            <a:chOff x="5746938" y="1543503"/>
            <a:chExt cx="387261" cy="280356"/>
          </a:xfrm>
        </p:grpSpPr>
        <p:sp>
          <p:nvSpPr>
            <p:cNvPr id="9210" name="Google Shape;9210;p49"/>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49"/>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49"/>
          <p:cNvGrpSpPr/>
          <p:nvPr/>
        </p:nvGrpSpPr>
        <p:grpSpPr>
          <a:xfrm>
            <a:off x="6196730" y="1344346"/>
            <a:ext cx="369072" cy="317467"/>
            <a:chOff x="6196730" y="1525346"/>
            <a:chExt cx="369072" cy="317467"/>
          </a:xfrm>
        </p:grpSpPr>
        <p:sp>
          <p:nvSpPr>
            <p:cNvPr id="9213" name="Google Shape;9213;p49"/>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49"/>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49"/>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49"/>
          <p:cNvGrpSpPr/>
          <p:nvPr/>
        </p:nvGrpSpPr>
        <p:grpSpPr>
          <a:xfrm>
            <a:off x="4940592" y="1319690"/>
            <a:ext cx="246558" cy="367161"/>
            <a:chOff x="4940592" y="1500690"/>
            <a:chExt cx="246558" cy="367161"/>
          </a:xfrm>
        </p:grpSpPr>
        <p:sp>
          <p:nvSpPr>
            <p:cNvPr id="9217" name="Google Shape;9217;p49"/>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49"/>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49"/>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49"/>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49"/>
          <p:cNvGrpSpPr/>
          <p:nvPr/>
        </p:nvGrpSpPr>
        <p:grpSpPr>
          <a:xfrm>
            <a:off x="7964906" y="1318894"/>
            <a:ext cx="380858" cy="367575"/>
            <a:chOff x="7964906" y="1499894"/>
            <a:chExt cx="380858" cy="367575"/>
          </a:xfrm>
        </p:grpSpPr>
        <p:sp>
          <p:nvSpPr>
            <p:cNvPr id="9222" name="Google Shape;9222;p49"/>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49"/>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49"/>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5" name="Google Shape;9225;p49"/>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6" name="Google Shape;9226;p49"/>
          <p:cNvGrpSpPr/>
          <p:nvPr/>
        </p:nvGrpSpPr>
        <p:grpSpPr>
          <a:xfrm>
            <a:off x="8007400" y="2721278"/>
            <a:ext cx="285230" cy="355597"/>
            <a:chOff x="8007400" y="2902278"/>
            <a:chExt cx="285230" cy="355597"/>
          </a:xfrm>
        </p:grpSpPr>
        <p:sp>
          <p:nvSpPr>
            <p:cNvPr id="9227" name="Google Shape;9227;p49"/>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49"/>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49"/>
          <p:cNvGrpSpPr/>
          <p:nvPr/>
        </p:nvGrpSpPr>
        <p:grpSpPr>
          <a:xfrm>
            <a:off x="6219124" y="2721788"/>
            <a:ext cx="318231" cy="355470"/>
            <a:chOff x="6219124" y="2902788"/>
            <a:chExt cx="318231" cy="355470"/>
          </a:xfrm>
        </p:grpSpPr>
        <p:sp>
          <p:nvSpPr>
            <p:cNvPr id="9230" name="Google Shape;9230;p49"/>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49"/>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49"/>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49"/>
          <p:cNvGrpSpPr/>
          <p:nvPr/>
        </p:nvGrpSpPr>
        <p:grpSpPr>
          <a:xfrm>
            <a:off x="4969421" y="2721852"/>
            <a:ext cx="185109" cy="355406"/>
            <a:chOff x="4969421" y="2902852"/>
            <a:chExt cx="185109" cy="355406"/>
          </a:xfrm>
        </p:grpSpPr>
        <p:sp>
          <p:nvSpPr>
            <p:cNvPr id="9234" name="Google Shape;9234;p49"/>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49"/>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49"/>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49"/>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49"/>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49"/>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0" name="Google Shape;9240;p49"/>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49"/>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2" name="Google Shape;9242;p49"/>
          <p:cNvGrpSpPr/>
          <p:nvPr/>
        </p:nvGrpSpPr>
        <p:grpSpPr>
          <a:xfrm>
            <a:off x="6685259" y="2721852"/>
            <a:ext cx="311414" cy="355406"/>
            <a:chOff x="6685259" y="2902852"/>
            <a:chExt cx="311414" cy="355406"/>
          </a:xfrm>
        </p:grpSpPr>
        <p:sp>
          <p:nvSpPr>
            <p:cNvPr id="9243" name="Google Shape;9243;p49"/>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49"/>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49"/>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49"/>
          <p:cNvGrpSpPr/>
          <p:nvPr/>
        </p:nvGrpSpPr>
        <p:grpSpPr>
          <a:xfrm>
            <a:off x="5309250" y="2722170"/>
            <a:ext cx="359579" cy="355852"/>
            <a:chOff x="5309250" y="2903170"/>
            <a:chExt cx="359579" cy="355852"/>
          </a:xfrm>
        </p:grpSpPr>
        <p:sp>
          <p:nvSpPr>
            <p:cNvPr id="9247" name="Google Shape;9247;p49"/>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49"/>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49"/>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49"/>
          <p:cNvGrpSpPr/>
          <p:nvPr/>
        </p:nvGrpSpPr>
        <p:grpSpPr>
          <a:xfrm>
            <a:off x="2199565" y="2240172"/>
            <a:ext cx="312179" cy="353431"/>
            <a:chOff x="2199565" y="2421172"/>
            <a:chExt cx="312179" cy="353431"/>
          </a:xfrm>
        </p:grpSpPr>
        <p:sp>
          <p:nvSpPr>
            <p:cNvPr id="9251" name="Google Shape;9251;p49"/>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49"/>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49"/>
          <p:cNvGrpSpPr/>
          <p:nvPr/>
        </p:nvGrpSpPr>
        <p:grpSpPr>
          <a:xfrm>
            <a:off x="1750887" y="2244727"/>
            <a:ext cx="320143" cy="343269"/>
            <a:chOff x="1750887" y="2425727"/>
            <a:chExt cx="320143" cy="343269"/>
          </a:xfrm>
        </p:grpSpPr>
        <p:sp>
          <p:nvSpPr>
            <p:cNvPr id="9254" name="Google Shape;9254;p49"/>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49"/>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49"/>
          <p:cNvGrpSpPr/>
          <p:nvPr/>
        </p:nvGrpSpPr>
        <p:grpSpPr>
          <a:xfrm>
            <a:off x="1298037" y="2244727"/>
            <a:ext cx="338364" cy="342887"/>
            <a:chOff x="1298037" y="2425727"/>
            <a:chExt cx="338364" cy="342887"/>
          </a:xfrm>
        </p:grpSpPr>
        <p:sp>
          <p:nvSpPr>
            <p:cNvPr id="9257" name="Google Shape;9257;p49"/>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49"/>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49"/>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49"/>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1" name="Google Shape;9261;p49"/>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2" name="Google Shape;9262;p49"/>
          <p:cNvGrpSpPr/>
          <p:nvPr/>
        </p:nvGrpSpPr>
        <p:grpSpPr>
          <a:xfrm>
            <a:off x="3974207" y="2248009"/>
            <a:ext cx="320143" cy="338491"/>
            <a:chOff x="3974207" y="2429009"/>
            <a:chExt cx="320143" cy="338491"/>
          </a:xfrm>
        </p:grpSpPr>
        <p:sp>
          <p:nvSpPr>
            <p:cNvPr id="9263" name="Google Shape;9263;p49"/>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49"/>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49"/>
          <p:cNvGrpSpPr/>
          <p:nvPr/>
        </p:nvGrpSpPr>
        <p:grpSpPr>
          <a:xfrm>
            <a:off x="2623237" y="2250047"/>
            <a:ext cx="355024" cy="332630"/>
            <a:chOff x="2623237" y="2431047"/>
            <a:chExt cx="355024" cy="332630"/>
          </a:xfrm>
        </p:grpSpPr>
        <p:sp>
          <p:nvSpPr>
            <p:cNvPr id="9266" name="Google Shape;9266;p49"/>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49"/>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49"/>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49"/>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49"/>
          <p:cNvGrpSpPr/>
          <p:nvPr/>
        </p:nvGrpSpPr>
        <p:grpSpPr>
          <a:xfrm>
            <a:off x="6657194" y="2253073"/>
            <a:ext cx="375507" cy="367925"/>
            <a:chOff x="6657194" y="2434073"/>
            <a:chExt cx="375507" cy="367925"/>
          </a:xfrm>
        </p:grpSpPr>
        <p:sp>
          <p:nvSpPr>
            <p:cNvPr id="9271" name="Google Shape;9271;p49"/>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49"/>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49"/>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49"/>
          <p:cNvGrpSpPr/>
          <p:nvPr/>
        </p:nvGrpSpPr>
        <p:grpSpPr>
          <a:xfrm>
            <a:off x="7101317" y="2260655"/>
            <a:ext cx="367925" cy="352380"/>
            <a:chOff x="7101317" y="2441655"/>
            <a:chExt cx="367925" cy="352380"/>
          </a:xfrm>
        </p:grpSpPr>
        <p:sp>
          <p:nvSpPr>
            <p:cNvPr id="9275" name="Google Shape;9275;p49"/>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49"/>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49"/>
          <p:cNvGrpSpPr/>
          <p:nvPr/>
        </p:nvGrpSpPr>
        <p:grpSpPr>
          <a:xfrm>
            <a:off x="5756399" y="2253456"/>
            <a:ext cx="367925" cy="367161"/>
            <a:chOff x="5756399" y="2434456"/>
            <a:chExt cx="367925" cy="367161"/>
          </a:xfrm>
        </p:grpSpPr>
        <p:sp>
          <p:nvSpPr>
            <p:cNvPr id="9278" name="Google Shape;9278;p49"/>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49"/>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49"/>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49"/>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49"/>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49"/>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49"/>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5" name="Google Shape;9285;p49"/>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49"/>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7" name="Google Shape;9287;p49"/>
          <p:cNvGrpSpPr/>
          <p:nvPr/>
        </p:nvGrpSpPr>
        <p:grpSpPr>
          <a:xfrm>
            <a:off x="7964906" y="2253073"/>
            <a:ext cx="373627" cy="367925"/>
            <a:chOff x="7964906" y="2434073"/>
            <a:chExt cx="373627" cy="367925"/>
          </a:xfrm>
        </p:grpSpPr>
        <p:sp>
          <p:nvSpPr>
            <p:cNvPr id="9288" name="Google Shape;9288;p49"/>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49"/>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0" name="Google Shape;9290;p49"/>
          <p:cNvGrpSpPr/>
          <p:nvPr/>
        </p:nvGrpSpPr>
        <p:grpSpPr>
          <a:xfrm>
            <a:off x="6194086" y="2256737"/>
            <a:ext cx="369837" cy="360471"/>
            <a:chOff x="6194086" y="2437737"/>
            <a:chExt cx="369837" cy="360471"/>
          </a:xfrm>
        </p:grpSpPr>
        <p:sp>
          <p:nvSpPr>
            <p:cNvPr id="9291" name="Google Shape;9291;p49"/>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49"/>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3" name="Google Shape;9293;p49"/>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294" name="Google Shape;9294;p49"/>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98" name="Shape 9298"/>
        <p:cNvGrpSpPr/>
        <p:nvPr/>
      </p:nvGrpSpPr>
      <p:grpSpPr>
        <a:xfrm>
          <a:off x="0" y="0"/>
          <a:ext cx="0" cy="0"/>
          <a:chOff x="0" y="0"/>
          <a:chExt cx="0" cy="0"/>
        </a:xfrm>
      </p:grpSpPr>
      <p:grpSp>
        <p:nvGrpSpPr>
          <p:cNvPr id="9299" name="Google Shape;9299;p50"/>
          <p:cNvGrpSpPr/>
          <p:nvPr/>
        </p:nvGrpSpPr>
        <p:grpSpPr>
          <a:xfrm>
            <a:off x="3122257" y="1334344"/>
            <a:ext cx="294850" cy="349434"/>
            <a:chOff x="3122257" y="1508594"/>
            <a:chExt cx="294850" cy="349434"/>
          </a:xfrm>
        </p:grpSpPr>
        <p:sp>
          <p:nvSpPr>
            <p:cNvPr id="9300" name="Google Shape;9300;p50"/>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0"/>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0"/>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0"/>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0"/>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50"/>
          <p:cNvGrpSpPr/>
          <p:nvPr/>
        </p:nvGrpSpPr>
        <p:grpSpPr>
          <a:xfrm>
            <a:off x="910723" y="1333962"/>
            <a:ext cx="251660" cy="350166"/>
            <a:chOff x="910723" y="1508212"/>
            <a:chExt cx="251660" cy="350166"/>
          </a:xfrm>
        </p:grpSpPr>
        <p:sp>
          <p:nvSpPr>
            <p:cNvPr id="9306" name="Google Shape;9306;p50"/>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0"/>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0"/>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0"/>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0"/>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0"/>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0"/>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0"/>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0"/>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0"/>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0"/>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0"/>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0"/>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0"/>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0"/>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0"/>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0"/>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50"/>
          <p:cNvGrpSpPr/>
          <p:nvPr/>
        </p:nvGrpSpPr>
        <p:grpSpPr>
          <a:xfrm>
            <a:off x="1308631" y="1333580"/>
            <a:ext cx="350166" cy="350198"/>
            <a:chOff x="1308631" y="1507830"/>
            <a:chExt cx="350166" cy="350198"/>
          </a:xfrm>
        </p:grpSpPr>
        <p:sp>
          <p:nvSpPr>
            <p:cNvPr id="9324" name="Google Shape;9324;p50"/>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0"/>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0"/>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0"/>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50"/>
          <p:cNvGrpSpPr/>
          <p:nvPr/>
        </p:nvGrpSpPr>
        <p:grpSpPr>
          <a:xfrm>
            <a:off x="1756921" y="1335489"/>
            <a:ext cx="345997" cy="345997"/>
            <a:chOff x="1756921" y="1509739"/>
            <a:chExt cx="345997" cy="345997"/>
          </a:xfrm>
        </p:grpSpPr>
        <p:sp>
          <p:nvSpPr>
            <p:cNvPr id="9329" name="Google Shape;9329;p50"/>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0"/>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0"/>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0"/>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0"/>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0"/>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0"/>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0"/>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0"/>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0"/>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0"/>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0"/>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0"/>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0"/>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0"/>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0"/>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0"/>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50"/>
          <p:cNvGrpSpPr/>
          <p:nvPr/>
        </p:nvGrpSpPr>
        <p:grpSpPr>
          <a:xfrm>
            <a:off x="2216956" y="1336253"/>
            <a:ext cx="318721" cy="345615"/>
            <a:chOff x="2216956" y="1510503"/>
            <a:chExt cx="318721" cy="345615"/>
          </a:xfrm>
        </p:grpSpPr>
        <p:sp>
          <p:nvSpPr>
            <p:cNvPr id="9347" name="Google Shape;9347;p50"/>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0"/>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0"/>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0"/>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0"/>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50"/>
          <p:cNvGrpSpPr/>
          <p:nvPr/>
        </p:nvGrpSpPr>
        <p:grpSpPr>
          <a:xfrm>
            <a:off x="3988156" y="1394211"/>
            <a:ext cx="349052" cy="230049"/>
            <a:chOff x="3988156" y="1568461"/>
            <a:chExt cx="349052" cy="230049"/>
          </a:xfrm>
        </p:grpSpPr>
        <p:sp>
          <p:nvSpPr>
            <p:cNvPr id="9353" name="Google Shape;9353;p50"/>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0"/>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0"/>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0"/>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0"/>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0"/>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0"/>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50"/>
          <p:cNvGrpSpPr/>
          <p:nvPr/>
        </p:nvGrpSpPr>
        <p:grpSpPr>
          <a:xfrm>
            <a:off x="2633037" y="1325623"/>
            <a:ext cx="379002" cy="366112"/>
            <a:chOff x="2633037" y="1499873"/>
            <a:chExt cx="379002" cy="366112"/>
          </a:xfrm>
        </p:grpSpPr>
        <p:sp>
          <p:nvSpPr>
            <p:cNvPr id="9361" name="Google Shape;9361;p50"/>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0"/>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0"/>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0"/>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0"/>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0"/>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50"/>
          <p:cNvGrpSpPr/>
          <p:nvPr/>
        </p:nvGrpSpPr>
        <p:grpSpPr>
          <a:xfrm>
            <a:off x="6675256" y="1341919"/>
            <a:ext cx="327823" cy="357009"/>
            <a:chOff x="6675256" y="1516169"/>
            <a:chExt cx="327823" cy="357009"/>
          </a:xfrm>
        </p:grpSpPr>
        <p:sp>
          <p:nvSpPr>
            <p:cNvPr id="9368" name="Google Shape;9368;p50"/>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0"/>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0"/>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0"/>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0"/>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0"/>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0"/>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0"/>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0"/>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50"/>
          <p:cNvGrpSpPr/>
          <p:nvPr/>
        </p:nvGrpSpPr>
        <p:grpSpPr>
          <a:xfrm>
            <a:off x="8020159" y="1342301"/>
            <a:ext cx="300897" cy="356627"/>
            <a:chOff x="8020159" y="1516551"/>
            <a:chExt cx="300897" cy="356627"/>
          </a:xfrm>
        </p:grpSpPr>
        <p:sp>
          <p:nvSpPr>
            <p:cNvPr id="9378" name="Google Shape;9378;p50"/>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0"/>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0"/>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0"/>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0"/>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50"/>
          <p:cNvGrpSpPr/>
          <p:nvPr/>
        </p:nvGrpSpPr>
        <p:grpSpPr>
          <a:xfrm>
            <a:off x="5377363" y="1341919"/>
            <a:ext cx="257357" cy="356627"/>
            <a:chOff x="5377363" y="1516169"/>
            <a:chExt cx="257357" cy="356627"/>
          </a:xfrm>
        </p:grpSpPr>
        <p:sp>
          <p:nvSpPr>
            <p:cNvPr id="9384" name="Google Shape;9384;p50"/>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0"/>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0"/>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0"/>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0"/>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0"/>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0"/>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0"/>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0"/>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0"/>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0"/>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0"/>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0"/>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0"/>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0"/>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0"/>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0"/>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1" name="Google Shape;9401;p50"/>
          <p:cNvGrpSpPr/>
          <p:nvPr/>
        </p:nvGrpSpPr>
        <p:grpSpPr>
          <a:xfrm>
            <a:off x="4880567" y="1361620"/>
            <a:ext cx="356245" cy="317607"/>
            <a:chOff x="4880567" y="1535870"/>
            <a:chExt cx="356245" cy="317607"/>
          </a:xfrm>
        </p:grpSpPr>
        <p:sp>
          <p:nvSpPr>
            <p:cNvPr id="9402" name="Google Shape;9402;p50"/>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0"/>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0"/>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0"/>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0"/>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50"/>
          <p:cNvGrpSpPr/>
          <p:nvPr/>
        </p:nvGrpSpPr>
        <p:grpSpPr>
          <a:xfrm>
            <a:off x="5771483" y="1341537"/>
            <a:ext cx="357359" cy="357391"/>
            <a:chOff x="5771483" y="1515787"/>
            <a:chExt cx="357359" cy="357391"/>
          </a:xfrm>
        </p:grpSpPr>
        <p:sp>
          <p:nvSpPr>
            <p:cNvPr id="9408" name="Google Shape;9408;p50"/>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0"/>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0"/>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0"/>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50"/>
          <p:cNvGrpSpPr/>
          <p:nvPr/>
        </p:nvGrpSpPr>
        <p:grpSpPr>
          <a:xfrm>
            <a:off x="7121669" y="1359360"/>
            <a:ext cx="321362" cy="321362"/>
            <a:chOff x="7121669" y="1533610"/>
            <a:chExt cx="321362" cy="321362"/>
          </a:xfrm>
        </p:grpSpPr>
        <p:sp>
          <p:nvSpPr>
            <p:cNvPr id="9413" name="Google Shape;9413;p50"/>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0"/>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0"/>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0"/>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50"/>
          <p:cNvGrpSpPr/>
          <p:nvPr/>
        </p:nvGrpSpPr>
        <p:grpSpPr>
          <a:xfrm>
            <a:off x="7562766" y="1340614"/>
            <a:ext cx="327059" cy="360192"/>
            <a:chOff x="7562766" y="1514864"/>
            <a:chExt cx="327059" cy="360192"/>
          </a:xfrm>
        </p:grpSpPr>
        <p:sp>
          <p:nvSpPr>
            <p:cNvPr id="9418" name="Google Shape;9418;p50"/>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0"/>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0"/>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0"/>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50"/>
          <p:cNvGrpSpPr/>
          <p:nvPr/>
        </p:nvGrpSpPr>
        <p:grpSpPr>
          <a:xfrm>
            <a:off x="6221229" y="1324423"/>
            <a:ext cx="361636" cy="362183"/>
            <a:chOff x="6259175" y="1559008"/>
            <a:chExt cx="271743" cy="272093"/>
          </a:xfrm>
        </p:grpSpPr>
        <p:sp>
          <p:nvSpPr>
            <p:cNvPr id="9423" name="Google Shape;9423;p50"/>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0"/>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0"/>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0"/>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0"/>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0"/>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0"/>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0"/>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0"/>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0"/>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0"/>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0"/>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0"/>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0"/>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0"/>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0"/>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0"/>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50"/>
          <p:cNvGrpSpPr/>
          <p:nvPr/>
        </p:nvGrpSpPr>
        <p:grpSpPr>
          <a:xfrm>
            <a:off x="6671087" y="1835054"/>
            <a:ext cx="332757" cy="281833"/>
            <a:chOff x="6671087" y="2009304"/>
            <a:chExt cx="332757" cy="281833"/>
          </a:xfrm>
        </p:grpSpPr>
        <p:sp>
          <p:nvSpPr>
            <p:cNvPr id="9441" name="Google Shape;9441;p50"/>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0"/>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3" name="Google Shape;9443;p50"/>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4" name="Google Shape;9444;p50"/>
          <p:cNvGrpSpPr/>
          <p:nvPr/>
        </p:nvGrpSpPr>
        <p:grpSpPr>
          <a:xfrm>
            <a:off x="2201806" y="1802335"/>
            <a:ext cx="349784" cy="349434"/>
            <a:chOff x="2201806" y="1976585"/>
            <a:chExt cx="349784" cy="349434"/>
          </a:xfrm>
        </p:grpSpPr>
        <p:sp>
          <p:nvSpPr>
            <p:cNvPr id="9445" name="Google Shape;9445;p50"/>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0"/>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0"/>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0"/>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50"/>
          <p:cNvGrpSpPr/>
          <p:nvPr/>
        </p:nvGrpSpPr>
        <p:grpSpPr>
          <a:xfrm>
            <a:off x="3094217" y="1802335"/>
            <a:ext cx="350198" cy="350548"/>
            <a:chOff x="3094217" y="1976585"/>
            <a:chExt cx="350198" cy="350548"/>
          </a:xfrm>
        </p:grpSpPr>
        <p:sp>
          <p:nvSpPr>
            <p:cNvPr id="9450" name="Google Shape;9450;p50"/>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0"/>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0"/>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0"/>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0"/>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0"/>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0"/>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0"/>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0"/>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0"/>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0"/>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0"/>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0"/>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3" name="Google Shape;9463;p50"/>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4" name="Google Shape;9464;p50"/>
          <p:cNvGrpSpPr/>
          <p:nvPr/>
        </p:nvGrpSpPr>
        <p:grpSpPr>
          <a:xfrm>
            <a:off x="3979435" y="1802335"/>
            <a:ext cx="345265" cy="349848"/>
            <a:chOff x="3979435" y="1976585"/>
            <a:chExt cx="345265" cy="349848"/>
          </a:xfrm>
        </p:grpSpPr>
        <p:sp>
          <p:nvSpPr>
            <p:cNvPr id="9465" name="Google Shape;9465;p50"/>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0"/>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0"/>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0"/>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0"/>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0"/>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0"/>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0"/>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0"/>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0"/>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0"/>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0"/>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0"/>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0"/>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0"/>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0"/>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0"/>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50"/>
          <p:cNvGrpSpPr/>
          <p:nvPr/>
        </p:nvGrpSpPr>
        <p:grpSpPr>
          <a:xfrm>
            <a:off x="3541011" y="1334344"/>
            <a:ext cx="350166" cy="349434"/>
            <a:chOff x="3541011" y="1508594"/>
            <a:chExt cx="350166" cy="349434"/>
          </a:xfrm>
        </p:grpSpPr>
        <p:sp>
          <p:nvSpPr>
            <p:cNvPr id="9483" name="Google Shape;9483;p50"/>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0"/>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0"/>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0"/>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0"/>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0"/>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0"/>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0"/>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0"/>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0"/>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0"/>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0"/>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0"/>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50"/>
          <p:cNvGrpSpPr/>
          <p:nvPr/>
        </p:nvGrpSpPr>
        <p:grpSpPr>
          <a:xfrm>
            <a:off x="3576626" y="1801571"/>
            <a:ext cx="284251" cy="351694"/>
            <a:chOff x="3576626" y="1975821"/>
            <a:chExt cx="284251" cy="351694"/>
          </a:xfrm>
        </p:grpSpPr>
        <p:sp>
          <p:nvSpPr>
            <p:cNvPr id="9497" name="Google Shape;9497;p50"/>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0"/>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0"/>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50"/>
          <p:cNvGrpSpPr/>
          <p:nvPr/>
        </p:nvGrpSpPr>
        <p:grpSpPr>
          <a:xfrm>
            <a:off x="2722090" y="2715912"/>
            <a:ext cx="238770" cy="371841"/>
            <a:chOff x="2722090" y="2890162"/>
            <a:chExt cx="238770" cy="371841"/>
          </a:xfrm>
        </p:grpSpPr>
        <p:sp>
          <p:nvSpPr>
            <p:cNvPr id="9501" name="Google Shape;9501;p50"/>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0"/>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0"/>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4" name="Google Shape;9504;p50"/>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5" name="Google Shape;9505;p50"/>
          <p:cNvGrpSpPr/>
          <p:nvPr/>
        </p:nvGrpSpPr>
        <p:grpSpPr>
          <a:xfrm>
            <a:off x="6216367" y="1795906"/>
            <a:ext cx="361147" cy="361147"/>
            <a:chOff x="6216367" y="1970156"/>
            <a:chExt cx="361147" cy="361147"/>
          </a:xfrm>
        </p:grpSpPr>
        <p:sp>
          <p:nvSpPr>
            <p:cNvPr id="9506" name="Google Shape;9506;p50"/>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0"/>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0"/>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0"/>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50"/>
          <p:cNvGrpSpPr/>
          <p:nvPr/>
        </p:nvGrpSpPr>
        <p:grpSpPr>
          <a:xfrm>
            <a:off x="1289311" y="2751972"/>
            <a:ext cx="408156" cy="299783"/>
            <a:chOff x="1289311" y="2926222"/>
            <a:chExt cx="408156" cy="299783"/>
          </a:xfrm>
        </p:grpSpPr>
        <p:sp>
          <p:nvSpPr>
            <p:cNvPr id="9511" name="Google Shape;9511;p50"/>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0"/>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50"/>
          <p:cNvGrpSpPr/>
          <p:nvPr/>
        </p:nvGrpSpPr>
        <p:grpSpPr>
          <a:xfrm>
            <a:off x="7978465" y="1795142"/>
            <a:ext cx="361147" cy="360797"/>
            <a:chOff x="7978465" y="1969392"/>
            <a:chExt cx="361147" cy="360797"/>
          </a:xfrm>
        </p:grpSpPr>
        <p:sp>
          <p:nvSpPr>
            <p:cNvPr id="9514" name="Google Shape;9514;p50"/>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0"/>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0"/>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0"/>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0"/>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0"/>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0"/>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0"/>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0"/>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3" name="Google Shape;9523;p50"/>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4" name="Google Shape;9524;p50"/>
          <p:cNvGrpSpPr/>
          <p:nvPr/>
        </p:nvGrpSpPr>
        <p:grpSpPr>
          <a:xfrm>
            <a:off x="854261" y="2734563"/>
            <a:ext cx="377474" cy="335748"/>
            <a:chOff x="854261" y="2908813"/>
            <a:chExt cx="377474" cy="335748"/>
          </a:xfrm>
        </p:grpSpPr>
        <p:sp>
          <p:nvSpPr>
            <p:cNvPr id="9525" name="Google Shape;9525;p50"/>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0"/>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0"/>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0"/>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0"/>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50"/>
          <p:cNvGrpSpPr/>
          <p:nvPr/>
        </p:nvGrpSpPr>
        <p:grpSpPr>
          <a:xfrm>
            <a:off x="1749728" y="2720527"/>
            <a:ext cx="386927" cy="363438"/>
            <a:chOff x="1749728" y="2894777"/>
            <a:chExt cx="386927" cy="363438"/>
          </a:xfrm>
        </p:grpSpPr>
        <p:sp>
          <p:nvSpPr>
            <p:cNvPr id="9531" name="Google Shape;9531;p50"/>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0"/>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0"/>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0"/>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0"/>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0"/>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0"/>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50"/>
          <p:cNvGrpSpPr/>
          <p:nvPr/>
        </p:nvGrpSpPr>
        <p:grpSpPr>
          <a:xfrm>
            <a:off x="7098912" y="1795142"/>
            <a:ext cx="359651" cy="361560"/>
            <a:chOff x="7098912" y="1969392"/>
            <a:chExt cx="359651" cy="361560"/>
          </a:xfrm>
        </p:grpSpPr>
        <p:sp>
          <p:nvSpPr>
            <p:cNvPr id="9539" name="Google Shape;9539;p50"/>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0"/>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0"/>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0"/>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0"/>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0"/>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0"/>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0"/>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0"/>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0"/>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0"/>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0"/>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0"/>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2" name="Google Shape;9552;p50"/>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3" name="Google Shape;9553;p50"/>
          <p:cNvGrpSpPr/>
          <p:nvPr/>
        </p:nvGrpSpPr>
        <p:grpSpPr>
          <a:xfrm>
            <a:off x="5352728" y="1815989"/>
            <a:ext cx="327091" cy="322508"/>
            <a:chOff x="5352728" y="1990239"/>
            <a:chExt cx="327091" cy="322508"/>
          </a:xfrm>
        </p:grpSpPr>
        <p:sp>
          <p:nvSpPr>
            <p:cNvPr id="9554" name="Google Shape;9554;p50"/>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0"/>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0"/>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50"/>
          <p:cNvGrpSpPr/>
          <p:nvPr/>
        </p:nvGrpSpPr>
        <p:grpSpPr>
          <a:xfrm>
            <a:off x="7538896" y="1795906"/>
            <a:ext cx="361147" cy="361529"/>
            <a:chOff x="7538896" y="1970156"/>
            <a:chExt cx="361147" cy="361529"/>
          </a:xfrm>
        </p:grpSpPr>
        <p:sp>
          <p:nvSpPr>
            <p:cNvPr id="9558" name="Google Shape;9558;p50"/>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0"/>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0"/>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0"/>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0"/>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0"/>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50"/>
          <p:cNvGrpSpPr/>
          <p:nvPr/>
        </p:nvGrpSpPr>
        <p:grpSpPr>
          <a:xfrm>
            <a:off x="4896099" y="1796670"/>
            <a:ext cx="358155" cy="358123"/>
            <a:chOff x="4896099" y="1970920"/>
            <a:chExt cx="358155" cy="358123"/>
          </a:xfrm>
        </p:grpSpPr>
        <p:sp>
          <p:nvSpPr>
            <p:cNvPr id="9565" name="Google Shape;9565;p50"/>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0"/>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0"/>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50"/>
          <p:cNvGrpSpPr/>
          <p:nvPr/>
        </p:nvGrpSpPr>
        <p:grpSpPr>
          <a:xfrm>
            <a:off x="4048787" y="2802769"/>
            <a:ext cx="283488" cy="198604"/>
            <a:chOff x="4048787" y="2977019"/>
            <a:chExt cx="283488" cy="198604"/>
          </a:xfrm>
        </p:grpSpPr>
        <p:sp>
          <p:nvSpPr>
            <p:cNvPr id="9569" name="Google Shape;9569;p50"/>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0"/>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0"/>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0"/>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0"/>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0"/>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50"/>
          <p:cNvGrpSpPr/>
          <p:nvPr/>
        </p:nvGrpSpPr>
        <p:grpSpPr>
          <a:xfrm>
            <a:off x="4054103" y="2255941"/>
            <a:ext cx="218687" cy="349052"/>
            <a:chOff x="4054103" y="2430191"/>
            <a:chExt cx="218687" cy="349052"/>
          </a:xfrm>
        </p:grpSpPr>
        <p:sp>
          <p:nvSpPr>
            <p:cNvPr id="9576" name="Google Shape;9576;p50"/>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0"/>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50"/>
          <p:cNvGrpSpPr/>
          <p:nvPr/>
        </p:nvGrpSpPr>
        <p:grpSpPr>
          <a:xfrm>
            <a:off x="2185128" y="2253299"/>
            <a:ext cx="382758" cy="356595"/>
            <a:chOff x="2185128" y="2427549"/>
            <a:chExt cx="382758" cy="356595"/>
          </a:xfrm>
        </p:grpSpPr>
        <p:sp>
          <p:nvSpPr>
            <p:cNvPr id="9579" name="Google Shape;9579;p50"/>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0"/>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0"/>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0"/>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50"/>
          <p:cNvGrpSpPr/>
          <p:nvPr/>
        </p:nvGrpSpPr>
        <p:grpSpPr>
          <a:xfrm>
            <a:off x="2656907" y="2265043"/>
            <a:ext cx="332757" cy="332343"/>
            <a:chOff x="2656907" y="2439293"/>
            <a:chExt cx="332757" cy="332343"/>
          </a:xfrm>
        </p:grpSpPr>
        <p:sp>
          <p:nvSpPr>
            <p:cNvPr id="9584" name="Google Shape;9584;p50"/>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0"/>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0"/>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0"/>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0"/>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0"/>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0"/>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50"/>
          <p:cNvGrpSpPr/>
          <p:nvPr/>
        </p:nvGrpSpPr>
        <p:grpSpPr>
          <a:xfrm>
            <a:off x="1731523" y="2248366"/>
            <a:ext cx="399435" cy="365698"/>
            <a:chOff x="1731523" y="2422616"/>
            <a:chExt cx="399435" cy="365698"/>
          </a:xfrm>
        </p:grpSpPr>
        <p:sp>
          <p:nvSpPr>
            <p:cNvPr id="9592" name="Google Shape;9592;p50"/>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0"/>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0"/>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50"/>
          <p:cNvGrpSpPr/>
          <p:nvPr/>
        </p:nvGrpSpPr>
        <p:grpSpPr>
          <a:xfrm>
            <a:off x="3097241" y="2259314"/>
            <a:ext cx="344883" cy="343387"/>
            <a:chOff x="3097241" y="2433564"/>
            <a:chExt cx="344883" cy="343387"/>
          </a:xfrm>
        </p:grpSpPr>
        <p:sp>
          <p:nvSpPr>
            <p:cNvPr id="9596" name="Google Shape;9596;p50"/>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0"/>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0"/>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0"/>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0"/>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0"/>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0"/>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0"/>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0"/>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50"/>
          <p:cNvGrpSpPr/>
          <p:nvPr/>
        </p:nvGrpSpPr>
        <p:grpSpPr>
          <a:xfrm>
            <a:off x="1278299" y="2265043"/>
            <a:ext cx="410829" cy="332343"/>
            <a:chOff x="1278299" y="2439293"/>
            <a:chExt cx="410829" cy="332343"/>
          </a:xfrm>
        </p:grpSpPr>
        <p:sp>
          <p:nvSpPr>
            <p:cNvPr id="9606" name="Google Shape;9606;p50"/>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0"/>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0"/>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0"/>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0"/>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0"/>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0"/>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0"/>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50"/>
          <p:cNvGrpSpPr/>
          <p:nvPr/>
        </p:nvGrpSpPr>
        <p:grpSpPr>
          <a:xfrm>
            <a:off x="2661459" y="1840751"/>
            <a:ext cx="322508" cy="273494"/>
            <a:chOff x="2661459" y="2015001"/>
            <a:chExt cx="322508" cy="273494"/>
          </a:xfrm>
        </p:grpSpPr>
        <p:sp>
          <p:nvSpPr>
            <p:cNvPr id="9615" name="Google Shape;9615;p50"/>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0"/>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50"/>
          <p:cNvGrpSpPr/>
          <p:nvPr/>
        </p:nvGrpSpPr>
        <p:grpSpPr>
          <a:xfrm>
            <a:off x="870939" y="2265043"/>
            <a:ext cx="331993" cy="331993"/>
            <a:chOff x="870939" y="2439293"/>
            <a:chExt cx="331993" cy="331993"/>
          </a:xfrm>
        </p:grpSpPr>
        <p:sp>
          <p:nvSpPr>
            <p:cNvPr id="9618" name="Google Shape;9618;p50"/>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0"/>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0"/>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0"/>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0"/>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0"/>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0"/>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0"/>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0"/>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0"/>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0"/>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0"/>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0"/>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0"/>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0"/>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0"/>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50"/>
          <p:cNvGrpSpPr/>
          <p:nvPr/>
        </p:nvGrpSpPr>
        <p:grpSpPr>
          <a:xfrm>
            <a:off x="6644957" y="2282103"/>
            <a:ext cx="371395" cy="278904"/>
            <a:chOff x="6644957" y="2456353"/>
            <a:chExt cx="371395" cy="278904"/>
          </a:xfrm>
        </p:grpSpPr>
        <p:sp>
          <p:nvSpPr>
            <p:cNvPr id="9635" name="Google Shape;9635;p50"/>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0"/>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0"/>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0"/>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0"/>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50"/>
          <p:cNvGrpSpPr/>
          <p:nvPr/>
        </p:nvGrpSpPr>
        <p:grpSpPr>
          <a:xfrm>
            <a:off x="5388757" y="2240409"/>
            <a:ext cx="260349" cy="362292"/>
            <a:chOff x="5388757" y="2414659"/>
            <a:chExt cx="260349" cy="362292"/>
          </a:xfrm>
        </p:grpSpPr>
        <p:sp>
          <p:nvSpPr>
            <p:cNvPr id="9641" name="Google Shape;9641;p50"/>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0"/>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0"/>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0"/>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0"/>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0"/>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0"/>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0"/>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0"/>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0"/>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0"/>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0"/>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0"/>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0"/>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0"/>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0"/>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0"/>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0"/>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0"/>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0"/>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50"/>
          <p:cNvGrpSpPr/>
          <p:nvPr/>
        </p:nvGrpSpPr>
        <p:grpSpPr>
          <a:xfrm>
            <a:off x="3567142" y="2731507"/>
            <a:ext cx="348288" cy="340331"/>
            <a:chOff x="3567142" y="2905757"/>
            <a:chExt cx="348288" cy="340331"/>
          </a:xfrm>
        </p:grpSpPr>
        <p:sp>
          <p:nvSpPr>
            <p:cNvPr id="9662" name="Google Shape;9662;p50"/>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0"/>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0"/>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0"/>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0"/>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7" name="Google Shape;9667;p50"/>
          <p:cNvGrpSpPr/>
          <p:nvPr/>
        </p:nvGrpSpPr>
        <p:grpSpPr>
          <a:xfrm>
            <a:off x="870939" y="1801571"/>
            <a:ext cx="332375" cy="350071"/>
            <a:chOff x="870939" y="1975821"/>
            <a:chExt cx="332375" cy="350071"/>
          </a:xfrm>
        </p:grpSpPr>
        <p:sp>
          <p:nvSpPr>
            <p:cNvPr id="9668" name="Google Shape;9668;p50"/>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0"/>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0"/>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0"/>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50"/>
          <p:cNvGrpSpPr/>
          <p:nvPr/>
        </p:nvGrpSpPr>
        <p:grpSpPr>
          <a:xfrm>
            <a:off x="7967103" y="2240791"/>
            <a:ext cx="355863" cy="361911"/>
            <a:chOff x="7967103" y="2415041"/>
            <a:chExt cx="355863" cy="361911"/>
          </a:xfrm>
        </p:grpSpPr>
        <p:sp>
          <p:nvSpPr>
            <p:cNvPr id="9673" name="Google Shape;9673;p50"/>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0"/>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0"/>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0"/>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0"/>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0"/>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0"/>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0"/>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0"/>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0"/>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0"/>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50"/>
          <p:cNvGrpSpPr/>
          <p:nvPr/>
        </p:nvGrpSpPr>
        <p:grpSpPr>
          <a:xfrm>
            <a:off x="7529411" y="2240409"/>
            <a:ext cx="355863" cy="362292"/>
            <a:chOff x="7529411" y="2414659"/>
            <a:chExt cx="355863" cy="362292"/>
          </a:xfrm>
        </p:grpSpPr>
        <p:sp>
          <p:nvSpPr>
            <p:cNvPr id="9685" name="Google Shape;9685;p50"/>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0"/>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0"/>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0"/>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0"/>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0"/>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0"/>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0"/>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0"/>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0"/>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0"/>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0"/>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50"/>
          <p:cNvGrpSpPr/>
          <p:nvPr/>
        </p:nvGrpSpPr>
        <p:grpSpPr>
          <a:xfrm>
            <a:off x="5733194" y="2257468"/>
            <a:ext cx="446826" cy="327059"/>
            <a:chOff x="5733194" y="2431718"/>
            <a:chExt cx="446826" cy="327059"/>
          </a:xfrm>
        </p:grpSpPr>
        <p:sp>
          <p:nvSpPr>
            <p:cNvPr id="9698" name="Google Shape;9698;p50"/>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0"/>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0"/>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50"/>
          <p:cNvGrpSpPr/>
          <p:nvPr/>
        </p:nvGrpSpPr>
        <p:grpSpPr>
          <a:xfrm>
            <a:off x="4876780" y="2243814"/>
            <a:ext cx="407774" cy="356627"/>
            <a:chOff x="4876780" y="2418064"/>
            <a:chExt cx="407774" cy="356627"/>
          </a:xfrm>
        </p:grpSpPr>
        <p:sp>
          <p:nvSpPr>
            <p:cNvPr id="9702" name="Google Shape;9702;p50"/>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0"/>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0"/>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0"/>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0"/>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0"/>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0"/>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0"/>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50"/>
          <p:cNvGrpSpPr/>
          <p:nvPr/>
        </p:nvGrpSpPr>
        <p:grpSpPr>
          <a:xfrm>
            <a:off x="7070872" y="2236621"/>
            <a:ext cx="398321" cy="371013"/>
            <a:chOff x="7070872" y="2410871"/>
            <a:chExt cx="398321" cy="371013"/>
          </a:xfrm>
        </p:grpSpPr>
        <p:sp>
          <p:nvSpPr>
            <p:cNvPr id="9711" name="Google Shape;9711;p50"/>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0"/>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0"/>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0"/>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5" name="Google Shape;9715;p50"/>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6" name="Google Shape;9716;p50"/>
          <p:cNvGrpSpPr/>
          <p:nvPr/>
        </p:nvGrpSpPr>
        <p:grpSpPr>
          <a:xfrm>
            <a:off x="5318259" y="2807861"/>
            <a:ext cx="371013" cy="220787"/>
            <a:chOff x="5318259" y="2982111"/>
            <a:chExt cx="371013" cy="220787"/>
          </a:xfrm>
        </p:grpSpPr>
        <p:sp>
          <p:nvSpPr>
            <p:cNvPr id="9717" name="Google Shape;9717;p50"/>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0"/>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0"/>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0"/>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0"/>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0"/>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0"/>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0"/>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50"/>
          <p:cNvGrpSpPr/>
          <p:nvPr/>
        </p:nvGrpSpPr>
        <p:grpSpPr>
          <a:xfrm>
            <a:off x="7073928" y="2731507"/>
            <a:ext cx="371395" cy="371809"/>
            <a:chOff x="7073928" y="2905757"/>
            <a:chExt cx="371395" cy="371809"/>
          </a:xfrm>
        </p:grpSpPr>
        <p:sp>
          <p:nvSpPr>
            <p:cNvPr id="9726" name="Google Shape;9726;p50"/>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0"/>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0"/>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50"/>
          <p:cNvGrpSpPr/>
          <p:nvPr/>
        </p:nvGrpSpPr>
        <p:grpSpPr>
          <a:xfrm>
            <a:off x="6188327" y="2781158"/>
            <a:ext cx="371395" cy="272857"/>
            <a:chOff x="6188327" y="2955408"/>
            <a:chExt cx="371395" cy="272857"/>
          </a:xfrm>
        </p:grpSpPr>
        <p:sp>
          <p:nvSpPr>
            <p:cNvPr id="9730" name="Google Shape;9730;p50"/>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0"/>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50"/>
          <p:cNvGrpSpPr/>
          <p:nvPr/>
        </p:nvGrpSpPr>
        <p:grpSpPr>
          <a:xfrm>
            <a:off x="7521454" y="2731889"/>
            <a:ext cx="359651" cy="371013"/>
            <a:chOff x="7521454" y="2906139"/>
            <a:chExt cx="359651" cy="371013"/>
          </a:xfrm>
        </p:grpSpPr>
        <p:sp>
          <p:nvSpPr>
            <p:cNvPr id="9733" name="Google Shape;9733;p50"/>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0"/>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0"/>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0"/>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0"/>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50"/>
          <p:cNvGrpSpPr/>
          <p:nvPr/>
        </p:nvGrpSpPr>
        <p:grpSpPr>
          <a:xfrm>
            <a:off x="5782845" y="2732271"/>
            <a:ext cx="301661" cy="371013"/>
            <a:chOff x="5782845" y="2906521"/>
            <a:chExt cx="301661" cy="371013"/>
          </a:xfrm>
        </p:grpSpPr>
        <p:sp>
          <p:nvSpPr>
            <p:cNvPr id="9739" name="Google Shape;9739;p50"/>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0"/>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0"/>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50"/>
          <p:cNvGrpSpPr/>
          <p:nvPr/>
        </p:nvGrpSpPr>
        <p:grpSpPr>
          <a:xfrm>
            <a:off x="3539102" y="2253299"/>
            <a:ext cx="355099" cy="355481"/>
            <a:chOff x="3539102" y="2427549"/>
            <a:chExt cx="355099" cy="355481"/>
          </a:xfrm>
        </p:grpSpPr>
        <p:sp>
          <p:nvSpPr>
            <p:cNvPr id="9743" name="Google Shape;9743;p50"/>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0"/>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50"/>
          <p:cNvGrpSpPr/>
          <p:nvPr/>
        </p:nvGrpSpPr>
        <p:grpSpPr>
          <a:xfrm>
            <a:off x="6630539" y="2743252"/>
            <a:ext cx="371777" cy="349434"/>
            <a:chOff x="6630539" y="2917502"/>
            <a:chExt cx="371777" cy="349434"/>
          </a:xfrm>
        </p:grpSpPr>
        <p:sp>
          <p:nvSpPr>
            <p:cNvPr id="9746" name="Google Shape;9746;p50"/>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0"/>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0"/>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0"/>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0"/>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0"/>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0"/>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50"/>
          <p:cNvGrpSpPr/>
          <p:nvPr/>
        </p:nvGrpSpPr>
        <p:grpSpPr>
          <a:xfrm>
            <a:off x="2171474" y="3194979"/>
            <a:ext cx="408156" cy="343737"/>
            <a:chOff x="2171474" y="3369229"/>
            <a:chExt cx="408156" cy="343737"/>
          </a:xfrm>
        </p:grpSpPr>
        <p:sp>
          <p:nvSpPr>
            <p:cNvPr id="9754" name="Google Shape;9754;p50"/>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0"/>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0"/>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0"/>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50"/>
          <p:cNvGrpSpPr/>
          <p:nvPr/>
        </p:nvGrpSpPr>
        <p:grpSpPr>
          <a:xfrm>
            <a:off x="4891198" y="2750858"/>
            <a:ext cx="334634" cy="334634"/>
            <a:chOff x="4891198" y="2925108"/>
            <a:chExt cx="334634" cy="334634"/>
          </a:xfrm>
        </p:grpSpPr>
        <p:sp>
          <p:nvSpPr>
            <p:cNvPr id="9759" name="Google Shape;9759;p50"/>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0"/>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0"/>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0"/>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0"/>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0"/>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0"/>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0"/>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50"/>
          <p:cNvGrpSpPr/>
          <p:nvPr/>
        </p:nvGrpSpPr>
        <p:grpSpPr>
          <a:xfrm>
            <a:off x="7976174" y="2750858"/>
            <a:ext cx="334666" cy="334634"/>
            <a:chOff x="7976174" y="2925108"/>
            <a:chExt cx="334666" cy="334634"/>
          </a:xfrm>
        </p:grpSpPr>
        <p:sp>
          <p:nvSpPr>
            <p:cNvPr id="9768" name="Google Shape;9768;p50"/>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0"/>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0"/>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0"/>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0"/>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0"/>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0"/>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0"/>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0"/>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50"/>
          <p:cNvGrpSpPr/>
          <p:nvPr/>
        </p:nvGrpSpPr>
        <p:grpSpPr>
          <a:xfrm>
            <a:off x="3091957" y="3199881"/>
            <a:ext cx="354717" cy="332757"/>
            <a:chOff x="3091957" y="3374131"/>
            <a:chExt cx="354717" cy="332757"/>
          </a:xfrm>
        </p:grpSpPr>
        <p:sp>
          <p:nvSpPr>
            <p:cNvPr id="9778" name="Google Shape;9778;p50"/>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0"/>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0"/>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0"/>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0"/>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0"/>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50"/>
          <p:cNvGrpSpPr/>
          <p:nvPr/>
        </p:nvGrpSpPr>
        <p:grpSpPr>
          <a:xfrm>
            <a:off x="3988156" y="3205960"/>
            <a:ext cx="353954" cy="318880"/>
            <a:chOff x="3988156" y="3380210"/>
            <a:chExt cx="353954" cy="318880"/>
          </a:xfrm>
        </p:grpSpPr>
        <p:sp>
          <p:nvSpPr>
            <p:cNvPr id="9785" name="Google Shape;9785;p50"/>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0"/>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0"/>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0"/>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0"/>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50"/>
          <p:cNvGrpSpPr/>
          <p:nvPr/>
        </p:nvGrpSpPr>
        <p:grpSpPr>
          <a:xfrm>
            <a:off x="3541011" y="3193070"/>
            <a:ext cx="348257" cy="346188"/>
            <a:chOff x="3541011" y="3367320"/>
            <a:chExt cx="348257" cy="346188"/>
          </a:xfrm>
        </p:grpSpPr>
        <p:sp>
          <p:nvSpPr>
            <p:cNvPr id="9791" name="Google Shape;9791;p50"/>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0"/>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0"/>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0"/>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50"/>
          <p:cNvGrpSpPr/>
          <p:nvPr/>
        </p:nvGrpSpPr>
        <p:grpSpPr>
          <a:xfrm>
            <a:off x="1314678" y="3183967"/>
            <a:ext cx="334666" cy="365348"/>
            <a:chOff x="1314678" y="3358217"/>
            <a:chExt cx="334666" cy="365348"/>
          </a:xfrm>
        </p:grpSpPr>
        <p:sp>
          <p:nvSpPr>
            <p:cNvPr id="9796" name="Google Shape;9796;p50"/>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0"/>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0"/>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0"/>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0"/>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50"/>
          <p:cNvGrpSpPr/>
          <p:nvPr/>
        </p:nvGrpSpPr>
        <p:grpSpPr>
          <a:xfrm>
            <a:off x="1748582" y="3198385"/>
            <a:ext cx="359269" cy="335780"/>
            <a:chOff x="1748582" y="3372635"/>
            <a:chExt cx="359269" cy="335780"/>
          </a:xfrm>
        </p:grpSpPr>
        <p:sp>
          <p:nvSpPr>
            <p:cNvPr id="9802" name="Google Shape;9802;p50"/>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3" name="Google Shape;9803;p50"/>
            <p:cNvGrpSpPr/>
            <p:nvPr/>
          </p:nvGrpSpPr>
          <p:grpSpPr>
            <a:xfrm>
              <a:off x="1748582" y="3372635"/>
              <a:ext cx="333520" cy="335780"/>
              <a:chOff x="1748582" y="3372635"/>
              <a:chExt cx="333520" cy="335780"/>
            </a:xfrm>
          </p:grpSpPr>
          <p:sp>
            <p:nvSpPr>
              <p:cNvPr id="9804" name="Google Shape;9804;p50"/>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0"/>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0"/>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07" name="Google Shape;9807;p50"/>
          <p:cNvGrpSpPr/>
          <p:nvPr/>
        </p:nvGrpSpPr>
        <p:grpSpPr>
          <a:xfrm>
            <a:off x="2640993" y="3183585"/>
            <a:ext cx="365348" cy="364966"/>
            <a:chOff x="2640993" y="3357835"/>
            <a:chExt cx="365348" cy="364966"/>
          </a:xfrm>
        </p:grpSpPr>
        <p:sp>
          <p:nvSpPr>
            <p:cNvPr id="9808" name="Google Shape;9808;p50"/>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0"/>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0"/>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0"/>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0"/>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0"/>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0"/>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0"/>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0"/>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0"/>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50"/>
          <p:cNvGrpSpPr/>
          <p:nvPr/>
        </p:nvGrpSpPr>
        <p:grpSpPr>
          <a:xfrm>
            <a:off x="4886264" y="3191924"/>
            <a:ext cx="350548" cy="350198"/>
            <a:chOff x="4886264" y="3366174"/>
            <a:chExt cx="350548" cy="350198"/>
          </a:xfrm>
        </p:grpSpPr>
        <p:sp>
          <p:nvSpPr>
            <p:cNvPr id="9819" name="Google Shape;9819;p50"/>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0"/>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0"/>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0"/>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0"/>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0"/>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0"/>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0"/>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0"/>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0"/>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0"/>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0"/>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0"/>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50"/>
          <p:cNvGrpSpPr/>
          <p:nvPr/>
        </p:nvGrpSpPr>
        <p:grpSpPr>
          <a:xfrm>
            <a:off x="5331913" y="3239697"/>
            <a:ext cx="347143" cy="254684"/>
            <a:chOff x="5331913" y="3413947"/>
            <a:chExt cx="347143" cy="254684"/>
          </a:xfrm>
        </p:grpSpPr>
        <p:sp>
          <p:nvSpPr>
            <p:cNvPr id="9833" name="Google Shape;9833;p50"/>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0"/>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0"/>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0"/>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0"/>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0"/>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50"/>
          <p:cNvGrpSpPr/>
          <p:nvPr/>
        </p:nvGrpSpPr>
        <p:grpSpPr>
          <a:xfrm>
            <a:off x="5776798" y="3235528"/>
            <a:ext cx="346379" cy="264518"/>
            <a:chOff x="5776798" y="3409778"/>
            <a:chExt cx="346379" cy="264518"/>
          </a:xfrm>
        </p:grpSpPr>
        <p:sp>
          <p:nvSpPr>
            <p:cNvPr id="9840" name="Google Shape;9840;p50"/>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0"/>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0"/>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0"/>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0"/>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0"/>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50"/>
          <p:cNvGrpSpPr/>
          <p:nvPr/>
        </p:nvGrpSpPr>
        <p:grpSpPr>
          <a:xfrm>
            <a:off x="7108015" y="3222255"/>
            <a:ext cx="344883" cy="290299"/>
            <a:chOff x="7108015" y="3396505"/>
            <a:chExt cx="344883" cy="290299"/>
          </a:xfrm>
        </p:grpSpPr>
        <p:sp>
          <p:nvSpPr>
            <p:cNvPr id="9847" name="Google Shape;9847;p50"/>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0"/>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0"/>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0"/>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50"/>
          <p:cNvGrpSpPr/>
          <p:nvPr/>
        </p:nvGrpSpPr>
        <p:grpSpPr>
          <a:xfrm>
            <a:off x="7551754" y="3216558"/>
            <a:ext cx="344883" cy="301311"/>
            <a:chOff x="7551754" y="3390808"/>
            <a:chExt cx="344883" cy="301311"/>
          </a:xfrm>
        </p:grpSpPr>
        <p:sp>
          <p:nvSpPr>
            <p:cNvPr id="9852" name="Google Shape;9852;p50"/>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0"/>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0"/>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0"/>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0"/>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0"/>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0"/>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0"/>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0"/>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0"/>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0"/>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50"/>
          <p:cNvGrpSpPr/>
          <p:nvPr/>
        </p:nvGrpSpPr>
        <p:grpSpPr>
          <a:xfrm>
            <a:off x="6707084" y="3213153"/>
            <a:ext cx="261145" cy="308504"/>
            <a:chOff x="6707084" y="3387403"/>
            <a:chExt cx="261145" cy="308504"/>
          </a:xfrm>
        </p:grpSpPr>
        <p:sp>
          <p:nvSpPr>
            <p:cNvPr id="9864" name="Google Shape;9864;p50"/>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0"/>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0"/>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0"/>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50"/>
          <p:cNvGrpSpPr/>
          <p:nvPr/>
        </p:nvGrpSpPr>
        <p:grpSpPr>
          <a:xfrm>
            <a:off x="848978" y="4123387"/>
            <a:ext cx="377824" cy="324418"/>
            <a:chOff x="848978" y="4297637"/>
            <a:chExt cx="377824" cy="324418"/>
          </a:xfrm>
        </p:grpSpPr>
        <p:sp>
          <p:nvSpPr>
            <p:cNvPr id="9869" name="Google Shape;9869;p50"/>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0"/>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50"/>
          <p:cNvGrpSpPr/>
          <p:nvPr/>
        </p:nvGrpSpPr>
        <p:grpSpPr>
          <a:xfrm>
            <a:off x="1754279" y="4112343"/>
            <a:ext cx="351439" cy="345965"/>
            <a:chOff x="1754279" y="4286593"/>
            <a:chExt cx="351439" cy="345965"/>
          </a:xfrm>
        </p:grpSpPr>
        <p:sp>
          <p:nvSpPr>
            <p:cNvPr id="9872" name="Google Shape;9872;p50"/>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0"/>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0"/>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0"/>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0"/>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50"/>
          <p:cNvGrpSpPr/>
          <p:nvPr/>
        </p:nvGrpSpPr>
        <p:grpSpPr>
          <a:xfrm>
            <a:off x="3996113" y="4116926"/>
            <a:ext cx="336512" cy="335048"/>
            <a:chOff x="3996113" y="4291176"/>
            <a:chExt cx="336512" cy="335048"/>
          </a:xfrm>
        </p:grpSpPr>
        <p:sp>
          <p:nvSpPr>
            <p:cNvPr id="9878" name="Google Shape;9878;p50"/>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0"/>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0"/>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1" name="Google Shape;9881;p50"/>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2" name="Google Shape;9882;p50"/>
          <p:cNvGrpSpPr/>
          <p:nvPr/>
        </p:nvGrpSpPr>
        <p:grpSpPr>
          <a:xfrm>
            <a:off x="2179081" y="4111261"/>
            <a:ext cx="397525" cy="348670"/>
            <a:chOff x="2179081" y="4285511"/>
            <a:chExt cx="397525" cy="348670"/>
          </a:xfrm>
        </p:grpSpPr>
        <p:sp>
          <p:nvSpPr>
            <p:cNvPr id="9883" name="Google Shape;9883;p50"/>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0"/>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50"/>
          <p:cNvGrpSpPr/>
          <p:nvPr/>
        </p:nvGrpSpPr>
        <p:grpSpPr>
          <a:xfrm>
            <a:off x="3584201" y="4120746"/>
            <a:ext cx="267574" cy="329415"/>
            <a:chOff x="3584201" y="4294996"/>
            <a:chExt cx="267574" cy="329415"/>
          </a:xfrm>
        </p:grpSpPr>
        <p:sp>
          <p:nvSpPr>
            <p:cNvPr id="9886" name="Google Shape;9886;p50"/>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0"/>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0"/>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0"/>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50"/>
          <p:cNvGrpSpPr/>
          <p:nvPr/>
        </p:nvGrpSpPr>
        <p:grpSpPr>
          <a:xfrm>
            <a:off x="3082855" y="4121478"/>
            <a:ext cx="375946" cy="327823"/>
            <a:chOff x="3082855" y="4295728"/>
            <a:chExt cx="375946" cy="327823"/>
          </a:xfrm>
        </p:grpSpPr>
        <p:sp>
          <p:nvSpPr>
            <p:cNvPr id="9891" name="Google Shape;9891;p50"/>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0"/>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0"/>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0"/>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0"/>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0"/>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0"/>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0"/>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0"/>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0"/>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0"/>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50"/>
          <p:cNvGrpSpPr/>
          <p:nvPr/>
        </p:nvGrpSpPr>
        <p:grpSpPr>
          <a:xfrm>
            <a:off x="2749016" y="4116926"/>
            <a:ext cx="150831" cy="336926"/>
            <a:chOff x="2749016" y="4291176"/>
            <a:chExt cx="150831" cy="336926"/>
          </a:xfrm>
        </p:grpSpPr>
        <p:sp>
          <p:nvSpPr>
            <p:cNvPr id="9903" name="Google Shape;9903;p50"/>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0"/>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0"/>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0"/>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50"/>
          <p:cNvGrpSpPr/>
          <p:nvPr/>
        </p:nvGrpSpPr>
        <p:grpSpPr>
          <a:xfrm>
            <a:off x="7127716" y="4105182"/>
            <a:ext cx="248254" cy="361942"/>
            <a:chOff x="7127716" y="4279432"/>
            <a:chExt cx="248254" cy="361942"/>
          </a:xfrm>
        </p:grpSpPr>
        <p:sp>
          <p:nvSpPr>
            <p:cNvPr id="9908" name="Google Shape;9908;p50"/>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0"/>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0"/>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0"/>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0"/>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0"/>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0"/>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0"/>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0"/>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50"/>
          <p:cNvGrpSpPr/>
          <p:nvPr/>
        </p:nvGrpSpPr>
        <p:grpSpPr>
          <a:xfrm>
            <a:off x="7565408" y="4105182"/>
            <a:ext cx="248255" cy="361942"/>
            <a:chOff x="7565408" y="4279432"/>
            <a:chExt cx="248255" cy="361942"/>
          </a:xfrm>
        </p:grpSpPr>
        <p:sp>
          <p:nvSpPr>
            <p:cNvPr id="9918" name="Google Shape;9918;p50"/>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0"/>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0"/>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0"/>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0"/>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0"/>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0"/>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0"/>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50"/>
          <p:cNvGrpSpPr/>
          <p:nvPr/>
        </p:nvGrpSpPr>
        <p:grpSpPr>
          <a:xfrm>
            <a:off x="6264109" y="4105182"/>
            <a:ext cx="225498" cy="361560"/>
            <a:chOff x="6264109" y="4279432"/>
            <a:chExt cx="225498" cy="361560"/>
          </a:xfrm>
        </p:grpSpPr>
        <p:sp>
          <p:nvSpPr>
            <p:cNvPr id="9927" name="Google Shape;9927;p50"/>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0"/>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50"/>
          <p:cNvGrpSpPr/>
          <p:nvPr/>
        </p:nvGrpSpPr>
        <p:grpSpPr>
          <a:xfrm>
            <a:off x="7929578" y="4110115"/>
            <a:ext cx="395266" cy="351312"/>
            <a:chOff x="7929578" y="4284365"/>
            <a:chExt cx="395266" cy="351312"/>
          </a:xfrm>
        </p:grpSpPr>
        <p:sp>
          <p:nvSpPr>
            <p:cNvPr id="9930" name="Google Shape;9930;p50"/>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0"/>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0"/>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0"/>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50"/>
          <p:cNvGrpSpPr/>
          <p:nvPr/>
        </p:nvGrpSpPr>
        <p:grpSpPr>
          <a:xfrm>
            <a:off x="6595502" y="4149527"/>
            <a:ext cx="426315" cy="332826"/>
            <a:chOff x="6639652" y="4323777"/>
            <a:chExt cx="426315" cy="332826"/>
          </a:xfrm>
        </p:grpSpPr>
        <p:sp>
          <p:nvSpPr>
            <p:cNvPr id="9935" name="Google Shape;9935;p50"/>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0"/>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0"/>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0"/>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0"/>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0"/>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0"/>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0"/>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0"/>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0"/>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50"/>
          <p:cNvGrpSpPr/>
          <p:nvPr/>
        </p:nvGrpSpPr>
        <p:grpSpPr>
          <a:xfrm>
            <a:off x="5357662" y="4123387"/>
            <a:ext cx="287275" cy="326296"/>
            <a:chOff x="5357662" y="4297637"/>
            <a:chExt cx="287275" cy="326296"/>
          </a:xfrm>
        </p:grpSpPr>
        <p:sp>
          <p:nvSpPr>
            <p:cNvPr id="9946" name="Google Shape;9946;p50"/>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0"/>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0"/>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0"/>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0"/>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50"/>
          <p:cNvGrpSpPr/>
          <p:nvPr/>
        </p:nvGrpSpPr>
        <p:grpSpPr>
          <a:xfrm>
            <a:off x="5774124" y="4120300"/>
            <a:ext cx="331611" cy="331674"/>
            <a:chOff x="5774124" y="4294550"/>
            <a:chExt cx="331611" cy="331674"/>
          </a:xfrm>
        </p:grpSpPr>
        <p:sp>
          <p:nvSpPr>
            <p:cNvPr id="9952" name="Google Shape;9952;p50"/>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0"/>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50"/>
          <p:cNvGrpSpPr/>
          <p:nvPr/>
        </p:nvGrpSpPr>
        <p:grpSpPr>
          <a:xfrm>
            <a:off x="4890434" y="4113139"/>
            <a:ext cx="345997" cy="346029"/>
            <a:chOff x="4890434" y="4287389"/>
            <a:chExt cx="345997" cy="346029"/>
          </a:xfrm>
        </p:grpSpPr>
        <p:sp>
          <p:nvSpPr>
            <p:cNvPr id="9955" name="Google Shape;9955;p50"/>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0"/>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0"/>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0"/>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0"/>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0"/>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0"/>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50"/>
          <p:cNvGrpSpPr/>
          <p:nvPr/>
        </p:nvGrpSpPr>
        <p:grpSpPr>
          <a:xfrm>
            <a:off x="2165809" y="3636809"/>
            <a:ext cx="422542" cy="342973"/>
            <a:chOff x="2165809" y="3811059"/>
            <a:chExt cx="422542" cy="342973"/>
          </a:xfrm>
        </p:grpSpPr>
        <p:sp>
          <p:nvSpPr>
            <p:cNvPr id="9963" name="Google Shape;9963;p50"/>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0"/>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0"/>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0"/>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0"/>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0"/>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0"/>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0"/>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0"/>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0"/>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0"/>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0"/>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0"/>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0"/>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0"/>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0"/>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0"/>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0"/>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1" name="Google Shape;9981;p50"/>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2" name="Google Shape;9982;p50"/>
          <p:cNvGrpSpPr/>
          <p:nvPr/>
        </p:nvGrpSpPr>
        <p:grpSpPr>
          <a:xfrm>
            <a:off x="903530" y="3631875"/>
            <a:ext cx="264550" cy="353222"/>
            <a:chOff x="903530" y="3806125"/>
            <a:chExt cx="264550" cy="353222"/>
          </a:xfrm>
        </p:grpSpPr>
        <p:sp>
          <p:nvSpPr>
            <p:cNvPr id="9983" name="Google Shape;9983;p50"/>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0"/>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0"/>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0"/>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50"/>
          <p:cNvGrpSpPr/>
          <p:nvPr/>
        </p:nvGrpSpPr>
        <p:grpSpPr>
          <a:xfrm>
            <a:off x="850092" y="3178684"/>
            <a:ext cx="369517" cy="375660"/>
            <a:chOff x="850092" y="3352934"/>
            <a:chExt cx="369517" cy="375660"/>
          </a:xfrm>
        </p:grpSpPr>
        <p:sp>
          <p:nvSpPr>
            <p:cNvPr id="9988" name="Google Shape;9988;p50"/>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0"/>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0"/>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0"/>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0"/>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50"/>
          <p:cNvGrpSpPr/>
          <p:nvPr/>
        </p:nvGrpSpPr>
        <p:grpSpPr>
          <a:xfrm>
            <a:off x="2611458" y="3642124"/>
            <a:ext cx="426329" cy="332375"/>
            <a:chOff x="2611458" y="3816374"/>
            <a:chExt cx="426329" cy="332375"/>
          </a:xfrm>
        </p:grpSpPr>
        <p:sp>
          <p:nvSpPr>
            <p:cNvPr id="9994" name="Google Shape;9994;p50"/>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0"/>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0"/>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0"/>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0"/>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0"/>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0"/>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0"/>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0"/>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0"/>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4" name="Google Shape;10004;p50"/>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5" name="Google Shape;10005;p50"/>
          <p:cNvGrpSpPr/>
          <p:nvPr/>
        </p:nvGrpSpPr>
        <p:grpSpPr>
          <a:xfrm>
            <a:off x="4019984" y="3631143"/>
            <a:ext cx="293704" cy="353954"/>
            <a:chOff x="4019984" y="3805393"/>
            <a:chExt cx="293704" cy="353954"/>
          </a:xfrm>
        </p:grpSpPr>
        <p:sp>
          <p:nvSpPr>
            <p:cNvPr id="10006" name="Google Shape;10006;p50"/>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0"/>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50"/>
          <p:cNvGrpSpPr/>
          <p:nvPr/>
        </p:nvGrpSpPr>
        <p:grpSpPr>
          <a:xfrm>
            <a:off x="8006505" y="3215794"/>
            <a:ext cx="323654" cy="303189"/>
            <a:chOff x="8006505" y="3390044"/>
            <a:chExt cx="323654" cy="303189"/>
          </a:xfrm>
        </p:grpSpPr>
        <p:sp>
          <p:nvSpPr>
            <p:cNvPr id="10009" name="Google Shape;10009;p50"/>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0"/>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0"/>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0"/>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0"/>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0"/>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5" name="Google Shape;10015;p50"/>
          <p:cNvGrpSpPr/>
          <p:nvPr/>
        </p:nvGrpSpPr>
        <p:grpSpPr>
          <a:xfrm>
            <a:off x="1299146" y="3632257"/>
            <a:ext cx="367990" cy="351312"/>
            <a:chOff x="1299146" y="3806507"/>
            <a:chExt cx="367990" cy="351312"/>
          </a:xfrm>
        </p:grpSpPr>
        <p:sp>
          <p:nvSpPr>
            <p:cNvPr id="10016" name="Google Shape;10016;p50"/>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0"/>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8" name="Google Shape;10018;p50"/>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9" name="Google Shape;10019;p50"/>
          <p:cNvGrpSpPr/>
          <p:nvPr/>
        </p:nvGrpSpPr>
        <p:grpSpPr>
          <a:xfrm>
            <a:off x="7550258" y="3658420"/>
            <a:ext cx="371395" cy="301279"/>
            <a:chOff x="7550258" y="3832670"/>
            <a:chExt cx="371395" cy="301279"/>
          </a:xfrm>
        </p:grpSpPr>
        <p:sp>
          <p:nvSpPr>
            <p:cNvPr id="10020" name="Google Shape;10020;p50"/>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0"/>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0"/>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0"/>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0"/>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0"/>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0"/>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0"/>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0"/>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0"/>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0"/>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0"/>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0"/>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0"/>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0"/>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0"/>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0"/>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0"/>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8" name="Google Shape;10038;p50"/>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9" name="Google Shape;10039;p50"/>
          <p:cNvGrpSpPr/>
          <p:nvPr/>
        </p:nvGrpSpPr>
        <p:grpSpPr>
          <a:xfrm>
            <a:off x="6659725" y="3633785"/>
            <a:ext cx="367608" cy="350548"/>
            <a:chOff x="6659725" y="3808035"/>
            <a:chExt cx="367608" cy="350548"/>
          </a:xfrm>
        </p:grpSpPr>
        <p:sp>
          <p:nvSpPr>
            <p:cNvPr id="10040" name="Google Shape;10040;p50"/>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0"/>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50"/>
          <p:cNvGrpSpPr/>
          <p:nvPr/>
        </p:nvGrpSpPr>
        <p:grpSpPr>
          <a:xfrm>
            <a:off x="6219391" y="3642506"/>
            <a:ext cx="356627" cy="334252"/>
            <a:chOff x="6219391" y="3816756"/>
            <a:chExt cx="356627" cy="334252"/>
          </a:xfrm>
        </p:grpSpPr>
        <p:sp>
          <p:nvSpPr>
            <p:cNvPr id="10043" name="Google Shape;10043;p50"/>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0"/>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0"/>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0"/>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50"/>
          <p:cNvGrpSpPr/>
          <p:nvPr/>
        </p:nvGrpSpPr>
        <p:grpSpPr>
          <a:xfrm>
            <a:off x="5778676" y="3652722"/>
            <a:ext cx="349052" cy="313055"/>
            <a:chOff x="5778676" y="3826972"/>
            <a:chExt cx="349052" cy="313055"/>
          </a:xfrm>
        </p:grpSpPr>
        <p:sp>
          <p:nvSpPr>
            <p:cNvPr id="10048" name="Google Shape;10048;p50"/>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0"/>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0"/>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0"/>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0"/>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50"/>
          <p:cNvGrpSpPr/>
          <p:nvPr/>
        </p:nvGrpSpPr>
        <p:grpSpPr>
          <a:xfrm>
            <a:off x="5355784" y="3660297"/>
            <a:ext cx="299019" cy="297905"/>
            <a:chOff x="5355784" y="3834547"/>
            <a:chExt cx="299019" cy="297905"/>
          </a:xfrm>
        </p:grpSpPr>
        <p:sp>
          <p:nvSpPr>
            <p:cNvPr id="10054" name="Google Shape;10054;p50"/>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0"/>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0"/>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0"/>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50"/>
          <p:cNvGrpSpPr/>
          <p:nvPr/>
        </p:nvGrpSpPr>
        <p:grpSpPr>
          <a:xfrm>
            <a:off x="8036455" y="3633021"/>
            <a:ext cx="292176" cy="353985"/>
            <a:chOff x="8036455" y="3807271"/>
            <a:chExt cx="292176" cy="353985"/>
          </a:xfrm>
        </p:grpSpPr>
        <p:sp>
          <p:nvSpPr>
            <p:cNvPr id="10059" name="Google Shape;10059;p50"/>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0"/>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1" name="Google Shape;10061;p5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062" name="Google Shape;10062;p5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063" name="Google Shape;10063;p50"/>
          <p:cNvGrpSpPr/>
          <p:nvPr/>
        </p:nvGrpSpPr>
        <p:grpSpPr>
          <a:xfrm>
            <a:off x="4874902" y="3634549"/>
            <a:ext cx="345615" cy="350835"/>
            <a:chOff x="4874902" y="3808799"/>
            <a:chExt cx="345615" cy="350835"/>
          </a:xfrm>
        </p:grpSpPr>
        <p:sp>
          <p:nvSpPr>
            <p:cNvPr id="10064" name="Google Shape;10064;p50"/>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0"/>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0"/>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0"/>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0"/>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0"/>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0"/>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0"/>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0"/>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0"/>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0"/>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0"/>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0"/>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0"/>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0"/>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0"/>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0"/>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50"/>
          <p:cNvGrpSpPr/>
          <p:nvPr/>
        </p:nvGrpSpPr>
        <p:grpSpPr>
          <a:xfrm>
            <a:off x="3095745" y="3631143"/>
            <a:ext cx="352840" cy="354717"/>
            <a:chOff x="3095745" y="3805393"/>
            <a:chExt cx="352840" cy="354717"/>
          </a:xfrm>
        </p:grpSpPr>
        <p:sp>
          <p:nvSpPr>
            <p:cNvPr id="10082" name="Google Shape;10082;p50"/>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0"/>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0"/>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0"/>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0"/>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0"/>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91" name="Shape 10091"/>
        <p:cNvGrpSpPr/>
        <p:nvPr/>
      </p:nvGrpSpPr>
      <p:grpSpPr>
        <a:xfrm>
          <a:off x="0" y="0"/>
          <a:ext cx="0" cy="0"/>
          <a:chOff x="0" y="0"/>
          <a:chExt cx="0" cy="0"/>
        </a:xfrm>
      </p:grpSpPr>
      <p:grpSp>
        <p:nvGrpSpPr>
          <p:cNvPr id="10092" name="Google Shape;10092;p51"/>
          <p:cNvGrpSpPr/>
          <p:nvPr/>
        </p:nvGrpSpPr>
        <p:grpSpPr>
          <a:xfrm>
            <a:off x="2733780" y="4039081"/>
            <a:ext cx="342144" cy="362704"/>
            <a:chOff x="2704005" y="4258781"/>
            <a:chExt cx="342144" cy="362704"/>
          </a:xfrm>
        </p:grpSpPr>
        <p:sp>
          <p:nvSpPr>
            <p:cNvPr id="10093" name="Google Shape;10093;p51"/>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1"/>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1"/>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1"/>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1"/>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1"/>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1"/>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51"/>
          <p:cNvGrpSpPr/>
          <p:nvPr/>
        </p:nvGrpSpPr>
        <p:grpSpPr>
          <a:xfrm>
            <a:off x="2157462" y="4083096"/>
            <a:ext cx="347435" cy="363370"/>
            <a:chOff x="2157462" y="4258496"/>
            <a:chExt cx="347435" cy="363370"/>
          </a:xfrm>
        </p:grpSpPr>
        <p:sp>
          <p:nvSpPr>
            <p:cNvPr id="10101" name="Google Shape;10101;p51"/>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1"/>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1"/>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51"/>
          <p:cNvGrpSpPr/>
          <p:nvPr/>
        </p:nvGrpSpPr>
        <p:grpSpPr>
          <a:xfrm>
            <a:off x="4010963" y="3588381"/>
            <a:ext cx="343665" cy="363211"/>
            <a:chOff x="4010963" y="3763781"/>
            <a:chExt cx="343665" cy="363211"/>
          </a:xfrm>
        </p:grpSpPr>
        <p:sp>
          <p:nvSpPr>
            <p:cNvPr id="10105" name="Google Shape;10105;p51"/>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1"/>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1"/>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1"/>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1"/>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51"/>
          <p:cNvGrpSpPr/>
          <p:nvPr/>
        </p:nvGrpSpPr>
        <p:grpSpPr>
          <a:xfrm>
            <a:off x="2214042" y="3635109"/>
            <a:ext cx="368153" cy="311193"/>
            <a:chOff x="2214042" y="3810509"/>
            <a:chExt cx="368153" cy="311193"/>
          </a:xfrm>
        </p:grpSpPr>
        <p:sp>
          <p:nvSpPr>
            <p:cNvPr id="10111" name="Google Shape;10111;p51"/>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1"/>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3" name="Google Shape;10113;p51"/>
          <p:cNvGrpSpPr/>
          <p:nvPr/>
        </p:nvGrpSpPr>
        <p:grpSpPr>
          <a:xfrm>
            <a:off x="1797413" y="3606819"/>
            <a:ext cx="367805" cy="367773"/>
            <a:chOff x="1768938" y="3782219"/>
            <a:chExt cx="367805" cy="367773"/>
          </a:xfrm>
        </p:grpSpPr>
        <p:sp>
          <p:nvSpPr>
            <p:cNvPr id="10114" name="Google Shape;10114;p51"/>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1"/>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1"/>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1"/>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1"/>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51"/>
          <p:cNvGrpSpPr/>
          <p:nvPr/>
        </p:nvGrpSpPr>
        <p:grpSpPr>
          <a:xfrm>
            <a:off x="2681385" y="3623039"/>
            <a:ext cx="325544" cy="327413"/>
            <a:chOff x="2681385" y="3798439"/>
            <a:chExt cx="325544" cy="327413"/>
          </a:xfrm>
        </p:grpSpPr>
        <p:sp>
          <p:nvSpPr>
            <p:cNvPr id="10120" name="Google Shape;10120;p51"/>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1"/>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1"/>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1"/>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1"/>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1"/>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1"/>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51"/>
          <p:cNvGrpSpPr/>
          <p:nvPr/>
        </p:nvGrpSpPr>
        <p:grpSpPr>
          <a:xfrm>
            <a:off x="6243928" y="4088102"/>
            <a:ext cx="274254" cy="350824"/>
            <a:chOff x="6243928" y="4263502"/>
            <a:chExt cx="274254" cy="350824"/>
          </a:xfrm>
        </p:grpSpPr>
        <p:sp>
          <p:nvSpPr>
            <p:cNvPr id="10128" name="Google Shape;10128;p51"/>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1"/>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1"/>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1"/>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1"/>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1"/>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1"/>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1"/>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51"/>
          <p:cNvGrpSpPr/>
          <p:nvPr/>
        </p:nvGrpSpPr>
        <p:grpSpPr>
          <a:xfrm>
            <a:off x="3560600" y="3587938"/>
            <a:ext cx="352345" cy="363655"/>
            <a:chOff x="3560600" y="3763338"/>
            <a:chExt cx="352345" cy="363655"/>
          </a:xfrm>
        </p:grpSpPr>
        <p:sp>
          <p:nvSpPr>
            <p:cNvPr id="10137" name="Google Shape;10137;p51"/>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1"/>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1"/>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51"/>
          <p:cNvGrpSpPr/>
          <p:nvPr/>
        </p:nvGrpSpPr>
        <p:grpSpPr>
          <a:xfrm>
            <a:off x="5790556" y="4085852"/>
            <a:ext cx="279513" cy="356083"/>
            <a:chOff x="5790556" y="4261252"/>
            <a:chExt cx="279513" cy="356083"/>
          </a:xfrm>
        </p:grpSpPr>
        <p:sp>
          <p:nvSpPr>
            <p:cNvPr id="10141" name="Google Shape;10141;p51"/>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1"/>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1"/>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1"/>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1"/>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1"/>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1"/>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51"/>
          <p:cNvGrpSpPr/>
          <p:nvPr/>
        </p:nvGrpSpPr>
        <p:grpSpPr>
          <a:xfrm>
            <a:off x="5341333" y="4085852"/>
            <a:ext cx="278752" cy="356463"/>
            <a:chOff x="5341333" y="4261252"/>
            <a:chExt cx="278752" cy="356463"/>
          </a:xfrm>
        </p:grpSpPr>
        <p:sp>
          <p:nvSpPr>
            <p:cNvPr id="10149" name="Google Shape;10149;p51"/>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1"/>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1"/>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1"/>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1"/>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1"/>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1"/>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6" name="Google Shape;10156;p51"/>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7" name="Google Shape;10157;p51"/>
          <p:cNvGrpSpPr/>
          <p:nvPr/>
        </p:nvGrpSpPr>
        <p:grpSpPr>
          <a:xfrm>
            <a:off x="3103646" y="3590676"/>
            <a:ext cx="360233" cy="362451"/>
            <a:chOff x="3107608" y="3763401"/>
            <a:chExt cx="360233" cy="362451"/>
          </a:xfrm>
        </p:grpSpPr>
        <p:sp>
          <p:nvSpPr>
            <p:cNvPr id="10158" name="Google Shape;10158;p51"/>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1"/>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1"/>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51"/>
          <p:cNvGrpSpPr/>
          <p:nvPr/>
        </p:nvGrpSpPr>
        <p:grpSpPr>
          <a:xfrm>
            <a:off x="889343" y="3625827"/>
            <a:ext cx="351585" cy="339705"/>
            <a:chOff x="889343" y="3801227"/>
            <a:chExt cx="351585" cy="339705"/>
          </a:xfrm>
        </p:grpSpPr>
        <p:sp>
          <p:nvSpPr>
            <p:cNvPr id="10162" name="Google Shape;10162;p51"/>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1"/>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1"/>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1"/>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1"/>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51"/>
          <p:cNvGrpSpPr/>
          <p:nvPr/>
        </p:nvGrpSpPr>
        <p:grpSpPr>
          <a:xfrm>
            <a:off x="4896609" y="4085472"/>
            <a:ext cx="278784" cy="355323"/>
            <a:chOff x="4896609" y="4260872"/>
            <a:chExt cx="278784" cy="355323"/>
          </a:xfrm>
        </p:grpSpPr>
        <p:sp>
          <p:nvSpPr>
            <p:cNvPr id="10168" name="Google Shape;10168;p51"/>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1"/>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1"/>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1"/>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1"/>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1"/>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51"/>
          <p:cNvGrpSpPr/>
          <p:nvPr/>
        </p:nvGrpSpPr>
        <p:grpSpPr>
          <a:xfrm>
            <a:off x="7598438" y="4090731"/>
            <a:ext cx="260283" cy="345914"/>
            <a:chOff x="7598438" y="4266131"/>
            <a:chExt cx="260283" cy="345914"/>
          </a:xfrm>
        </p:grpSpPr>
        <p:sp>
          <p:nvSpPr>
            <p:cNvPr id="10175" name="Google Shape;10175;p51"/>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1"/>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1"/>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1"/>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1"/>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1"/>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1"/>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51"/>
          <p:cNvGrpSpPr/>
          <p:nvPr/>
        </p:nvGrpSpPr>
        <p:grpSpPr>
          <a:xfrm>
            <a:off x="1767069" y="3184746"/>
            <a:ext cx="286324" cy="348163"/>
            <a:chOff x="1767069" y="3360146"/>
            <a:chExt cx="286324" cy="348163"/>
          </a:xfrm>
        </p:grpSpPr>
        <p:sp>
          <p:nvSpPr>
            <p:cNvPr id="10183" name="Google Shape;10183;p51"/>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1"/>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1"/>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1"/>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1"/>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1"/>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1"/>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51"/>
          <p:cNvGrpSpPr/>
          <p:nvPr/>
        </p:nvGrpSpPr>
        <p:grpSpPr>
          <a:xfrm>
            <a:off x="7149944" y="4090731"/>
            <a:ext cx="260283" cy="345914"/>
            <a:chOff x="7149944" y="4266131"/>
            <a:chExt cx="260283" cy="345914"/>
          </a:xfrm>
        </p:grpSpPr>
        <p:sp>
          <p:nvSpPr>
            <p:cNvPr id="10191" name="Google Shape;10191;p51"/>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1"/>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1"/>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1"/>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1"/>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1"/>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51"/>
          <p:cNvGrpSpPr/>
          <p:nvPr/>
        </p:nvGrpSpPr>
        <p:grpSpPr>
          <a:xfrm>
            <a:off x="6695051" y="4083951"/>
            <a:ext cx="270104" cy="360233"/>
            <a:chOff x="6695051" y="4259351"/>
            <a:chExt cx="270104" cy="360233"/>
          </a:xfrm>
        </p:grpSpPr>
        <p:sp>
          <p:nvSpPr>
            <p:cNvPr id="10198" name="Google Shape;10198;p51"/>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1"/>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1"/>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1"/>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51"/>
          <p:cNvGrpSpPr/>
          <p:nvPr/>
        </p:nvGrpSpPr>
        <p:grpSpPr>
          <a:xfrm>
            <a:off x="8047661" y="4082051"/>
            <a:ext cx="277263" cy="362514"/>
            <a:chOff x="8047661" y="4257451"/>
            <a:chExt cx="277263" cy="362514"/>
          </a:xfrm>
        </p:grpSpPr>
        <p:sp>
          <p:nvSpPr>
            <p:cNvPr id="10203" name="Google Shape;10203;p51"/>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1"/>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1"/>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1"/>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51"/>
          <p:cNvGrpSpPr/>
          <p:nvPr/>
        </p:nvGrpSpPr>
        <p:grpSpPr>
          <a:xfrm>
            <a:off x="6248078" y="3609068"/>
            <a:ext cx="277263" cy="356115"/>
            <a:chOff x="6248078" y="3784468"/>
            <a:chExt cx="277263" cy="356115"/>
          </a:xfrm>
        </p:grpSpPr>
        <p:sp>
          <p:nvSpPr>
            <p:cNvPr id="10208" name="Google Shape;10208;p51"/>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1"/>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1"/>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1"/>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1"/>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3" name="Google Shape;10213;p51"/>
          <p:cNvGrpSpPr/>
          <p:nvPr/>
        </p:nvGrpSpPr>
        <p:grpSpPr>
          <a:xfrm>
            <a:off x="5800725" y="3610589"/>
            <a:ext cx="277644" cy="354594"/>
            <a:chOff x="5800725" y="3785989"/>
            <a:chExt cx="277644" cy="354594"/>
          </a:xfrm>
        </p:grpSpPr>
        <p:sp>
          <p:nvSpPr>
            <p:cNvPr id="10214" name="Google Shape;10214;p51"/>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1"/>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1"/>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1"/>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1"/>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1"/>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1"/>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51"/>
          <p:cNvGrpSpPr/>
          <p:nvPr/>
        </p:nvGrpSpPr>
        <p:grpSpPr>
          <a:xfrm>
            <a:off x="2206122" y="3185348"/>
            <a:ext cx="308183" cy="347561"/>
            <a:chOff x="2206122" y="3360748"/>
            <a:chExt cx="308183" cy="347561"/>
          </a:xfrm>
        </p:grpSpPr>
        <p:sp>
          <p:nvSpPr>
            <p:cNvPr id="10222" name="Google Shape;10222;p51"/>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1"/>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1"/>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1"/>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1"/>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51"/>
          <p:cNvGrpSpPr/>
          <p:nvPr/>
        </p:nvGrpSpPr>
        <p:grpSpPr>
          <a:xfrm>
            <a:off x="5353403" y="3610209"/>
            <a:ext cx="277992" cy="354974"/>
            <a:chOff x="5353403" y="3785609"/>
            <a:chExt cx="277992" cy="354974"/>
          </a:xfrm>
        </p:grpSpPr>
        <p:sp>
          <p:nvSpPr>
            <p:cNvPr id="10228" name="Google Shape;10228;p51"/>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1"/>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1"/>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1"/>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1"/>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1"/>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51"/>
          <p:cNvGrpSpPr/>
          <p:nvPr/>
        </p:nvGrpSpPr>
        <p:grpSpPr>
          <a:xfrm>
            <a:off x="4896229" y="3610589"/>
            <a:ext cx="278784" cy="354594"/>
            <a:chOff x="4896229" y="3785989"/>
            <a:chExt cx="278784" cy="354594"/>
          </a:xfrm>
        </p:grpSpPr>
        <p:sp>
          <p:nvSpPr>
            <p:cNvPr id="10235" name="Google Shape;10235;p51"/>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1"/>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1"/>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1"/>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1"/>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1"/>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51"/>
          <p:cNvGrpSpPr/>
          <p:nvPr/>
        </p:nvGrpSpPr>
        <p:grpSpPr>
          <a:xfrm>
            <a:off x="7592387" y="3612458"/>
            <a:ext cx="273874" cy="351204"/>
            <a:chOff x="7592387" y="3787858"/>
            <a:chExt cx="273874" cy="351204"/>
          </a:xfrm>
        </p:grpSpPr>
        <p:sp>
          <p:nvSpPr>
            <p:cNvPr id="10242" name="Google Shape;10242;p51"/>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1"/>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1"/>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1"/>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51"/>
          <p:cNvGrpSpPr/>
          <p:nvPr/>
        </p:nvGrpSpPr>
        <p:grpSpPr>
          <a:xfrm>
            <a:off x="7145794" y="3612458"/>
            <a:ext cx="274254" cy="350444"/>
            <a:chOff x="7145794" y="3787858"/>
            <a:chExt cx="274254" cy="350444"/>
          </a:xfrm>
        </p:grpSpPr>
        <p:sp>
          <p:nvSpPr>
            <p:cNvPr id="10247" name="Google Shape;10247;p51"/>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1"/>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1"/>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1"/>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1"/>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1"/>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51"/>
          <p:cNvGrpSpPr/>
          <p:nvPr/>
        </p:nvGrpSpPr>
        <p:grpSpPr>
          <a:xfrm>
            <a:off x="8054060" y="3611698"/>
            <a:ext cx="266334" cy="353834"/>
            <a:chOff x="8054060" y="3787098"/>
            <a:chExt cx="266334" cy="353834"/>
          </a:xfrm>
        </p:grpSpPr>
        <p:sp>
          <p:nvSpPr>
            <p:cNvPr id="10254" name="Google Shape;10254;p51"/>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1"/>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1"/>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1"/>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51"/>
          <p:cNvGrpSpPr/>
          <p:nvPr/>
        </p:nvGrpSpPr>
        <p:grpSpPr>
          <a:xfrm>
            <a:off x="6702211" y="3607199"/>
            <a:ext cx="270104" cy="361754"/>
            <a:chOff x="6702211" y="3782599"/>
            <a:chExt cx="270104" cy="361754"/>
          </a:xfrm>
        </p:grpSpPr>
        <p:sp>
          <p:nvSpPr>
            <p:cNvPr id="10259" name="Google Shape;10259;p51"/>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1"/>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1"/>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1"/>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1"/>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51"/>
          <p:cNvGrpSpPr/>
          <p:nvPr/>
        </p:nvGrpSpPr>
        <p:grpSpPr>
          <a:xfrm>
            <a:off x="3516886" y="3263327"/>
            <a:ext cx="391854" cy="269922"/>
            <a:chOff x="3516850" y="3406526"/>
            <a:chExt cx="369674" cy="254644"/>
          </a:xfrm>
        </p:grpSpPr>
        <p:sp>
          <p:nvSpPr>
            <p:cNvPr id="10265" name="Google Shape;10265;p51"/>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1"/>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1"/>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1"/>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51"/>
          <p:cNvGrpSpPr/>
          <p:nvPr/>
        </p:nvGrpSpPr>
        <p:grpSpPr>
          <a:xfrm>
            <a:off x="1310655" y="3185127"/>
            <a:ext cx="306314" cy="347403"/>
            <a:chOff x="1310655" y="3360527"/>
            <a:chExt cx="306314" cy="347403"/>
          </a:xfrm>
        </p:grpSpPr>
        <p:sp>
          <p:nvSpPr>
            <p:cNvPr id="10270" name="Google Shape;10270;p51"/>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1"/>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1"/>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1"/>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1"/>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51"/>
          <p:cNvGrpSpPr/>
          <p:nvPr/>
        </p:nvGrpSpPr>
        <p:grpSpPr>
          <a:xfrm>
            <a:off x="3119678" y="3184746"/>
            <a:ext cx="269343" cy="348543"/>
            <a:chOff x="3119678" y="3360146"/>
            <a:chExt cx="269343" cy="348543"/>
          </a:xfrm>
        </p:grpSpPr>
        <p:sp>
          <p:nvSpPr>
            <p:cNvPr id="10276" name="Google Shape;10276;p51"/>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1"/>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1"/>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1"/>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1"/>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1"/>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1"/>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51"/>
          <p:cNvGrpSpPr/>
          <p:nvPr/>
        </p:nvGrpSpPr>
        <p:grpSpPr>
          <a:xfrm>
            <a:off x="3967213" y="3181547"/>
            <a:ext cx="368185" cy="354753"/>
            <a:chOff x="3967213" y="3356947"/>
            <a:chExt cx="368185" cy="354753"/>
          </a:xfrm>
        </p:grpSpPr>
        <p:sp>
          <p:nvSpPr>
            <p:cNvPr id="10284" name="Google Shape;10284;p51"/>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1"/>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1"/>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1"/>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1"/>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51"/>
          <p:cNvGrpSpPr/>
          <p:nvPr/>
        </p:nvGrpSpPr>
        <p:grpSpPr>
          <a:xfrm>
            <a:off x="871254" y="3184746"/>
            <a:ext cx="285183" cy="347023"/>
            <a:chOff x="871254" y="3360146"/>
            <a:chExt cx="285183" cy="347023"/>
          </a:xfrm>
        </p:grpSpPr>
        <p:sp>
          <p:nvSpPr>
            <p:cNvPr id="10290" name="Google Shape;10290;p51"/>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1"/>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1"/>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1"/>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51"/>
          <p:cNvGrpSpPr/>
          <p:nvPr/>
        </p:nvGrpSpPr>
        <p:grpSpPr>
          <a:xfrm>
            <a:off x="2665165" y="3184746"/>
            <a:ext cx="281794" cy="349684"/>
            <a:chOff x="2665165" y="3360146"/>
            <a:chExt cx="281794" cy="349684"/>
          </a:xfrm>
        </p:grpSpPr>
        <p:sp>
          <p:nvSpPr>
            <p:cNvPr id="10295" name="Google Shape;10295;p51"/>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1"/>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1"/>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1"/>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1"/>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51"/>
          <p:cNvGrpSpPr/>
          <p:nvPr/>
        </p:nvGrpSpPr>
        <p:grpSpPr>
          <a:xfrm>
            <a:off x="7156344" y="3172296"/>
            <a:ext cx="264465" cy="353074"/>
            <a:chOff x="7156344" y="3347696"/>
            <a:chExt cx="264465" cy="353074"/>
          </a:xfrm>
        </p:grpSpPr>
        <p:sp>
          <p:nvSpPr>
            <p:cNvPr id="10301" name="Google Shape;10301;p51"/>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1"/>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1"/>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1"/>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1"/>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51"/>
          <p:cNvGrpSpPr/>
          <p:nvPr/>
        </p:nvGrpSpPr>
        <p:grpSpPr>
          <a:xfrm>
            <a:off x="6703732" y="3171536"/>
            <a:ext cx="264813" cy="352693"/>
            <a:chOff x="6703732" y="3346936"/>
            <a:chExt cx="264813" cy="352693"/>
          </a:xfrm>
        </p:grpSpPr>
        <p:sp>
          <p:nvSpPr>
            <p:cNvPr id="10307" name="Google Shape;10307;p51"/>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1"/>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1"/>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1"/>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1"/>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51"/>
          <p:cNvGrpSpPr/>
          <p:nvPr/>
        </p:nvGrpSpPr>
        <p:grpSpPr>
          <a:xfrm>
            <a:off x="6252228" y="3171536"/>
            <a:ext cx="265193" cy="352693"/>
            <a:chOff x="6252228" y="3346936"/>
            <a:chExt cx="265193" cy="352693"/>
          </a:xfrm>
        </p:grpSpPr>
        <p:sp>
          <p:nvSpPr>
            <p:cNvPr id="10313" name="Google Shape;10313;p51"/>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1"/>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1"/>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51"/>
          <p:cNvGrpSpPr/>
          <p:nvPr/>
        </p:nvGrpSpPr>
        <p:grpSpPr>
          <a:xfrm>
            <a:off x="5801105" y="3172296"/>
            <a:ext cx="264813" cy="351933"/>
            <a:chOff x="5801105" y="3347696"/>
            <a:chExt cx="264813" cy="351933"/>
          </a:xfrm>
        </p:grpSpPr>
        <p:sp>
          <p:nvSpPr>
            <p:cNvPr id="10317" name="Google Shape;10317;p51"/>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1"/>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1"/>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1"/>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51"/>
          <p:cNvGrpSpPr/>
          <p:nvPr/>
        </p:nvGrpSpPr>
        <p:grpSpPr>
          <a:xfrm>
            <a:off x="5349253" y="3171536"/>
            <a:ext cx="265922" cy="352693"/>
            <a:chOff x="5349253" y="3346936"/>
            <a:chExt cx="265922" cy="352693"/>
          </a:xfrm>
        </p:grpSpPr>
        <p:sp>
          <p:nvSpPr>
            <p:cNvPr id="10322" name="Google Shape;10322;p51"/>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1"/>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1"/>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1"/>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1"/>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1"/>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51"/>
          <p:cNvGrpSpPr/>
          <p:nvPr/>
        </p:nvGrpSpPr>
        <p:grpSpPr>
          <a:xfrm>
            <a:off x="4907159" y="3171536"/>
            <a:ext cx="264845" cy="354214"/>
            <a:chOff x="4907159" y="3346936"/>
            <a:chExt cx="264845" cy="354214"/>
          </a:xfrm>
        </p:grpSpPr>
        <p:sp>
          <p:nvSpPr>
            <p:cNvPr id="10329" name="Google Shape;10329;p51"/>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1"/>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51"/>
          <p:cNvGrpSpPr/>
          <p:nvPr/>
        </p:nvGrpSpPr>
        <p:grpSpPr>
          <a:xfrm>
            <a:off x="8048421" y="3159086"/>
            <a:ext cx="276503" cy="369674"/>
            <a:chOff x="8048421" y="3334486"/>
            <a:chExt cx="276503" cy="369674"/>
          </a:xfrm>
        </p:grpSpPr>
        <p:sp>
          <p:nvSpPr>
            <p:cNvPr id="10332" name="Google Shape;10332;p51"/>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1"/>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1"/>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1"/>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1"/>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1"/>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51"/>
          <p:cNvGrpSpPr/>
          <p:nvPr/>
        </p:nvGrpSpPr>
        <p:grpSpPr>
          <a:xfrm>
            <a:off x="7575787" y="3154555"/>
            <a:ext cx="295384" cy="376834"/>
            <a:chOff x="7575787" y="3329955"/>
            <a:chExt cx="295384" cy="376834"/>
          </a:xfrm>
        </p:grpSpPr>
        <p:sp>
          <p:nvSpPr>
            <p:cNvPr id="10339" name="Google Shape;10339;p51"/>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1"/>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1"/>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1"/>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1"/>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1"/>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51"/>
          <p:cNvGrpSpPr/>
          <p:nvPr/>
        </p:nvGrpSpPr>
        <p:grpSpPr>
          <a:xfrm>
            <a:off x="864062" y="2709103"/>
            <a:ext cx="264084" cy="347783"/>
            <a:chOff x="864062" y="2884503"/>
            <a:chExt cx="264084" cy="347783"/>
          </a:xfrm>
        </p:grpSpPr>
        <p:sp>
          <p:nvSpPr>
            <p:cNvPr id="10346" name="Google Shape;10346;p51"/>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1"/>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1"/>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1"/>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1"/>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1"/>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1"/>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1"/>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1"/>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1"/>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51"/>
          <p:cNvGrpSpPr/>
          <p:nvPr/>
        </p:nvGrpSpPr>
        <p:grpSpPr>
          <a:xfrm>
            <a:off x="3978523" y="2709261"/>
            <a:ext cx="348955" cy="346516"/>
            <a:chOff x="3978523" y="2884661"/>
            <a:chExt cx="348955" cy="346516"/>
          </a:xfrm>
        </p:grpSpPr>
        <p:sp>
          <p:nvSpPr>
            <p:cNvPr id="10357" name="Google Shape;10357;p51"/>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1"/>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1"/>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1"/>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1"/>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1"/>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1"/>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1"/>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51"/>
          <p:cNvGrpSpPr/>
          <p:nvPr/>
        </p:nvGrpSpPr>
        <p:grpSpPr>
          <a:xfrm>
            <a:off x="3556255" y="2709863"/>
            <a:ext cx="347435" cy="345534"/>
            <a:chOff x="3527780" y="2885263"/>
            <a:chExt cx="347435" cy="345534"/>
          </a:xfrm>
        </p:grpSpPr>
        <p:sp>
          <p:nvSpPr>
            <p:cNvPr id="10366" name="Google Shape;10366;p51"/>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1"/>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1"/>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1"/>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1"/>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1"/>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1"/>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1"/>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1"/>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1"/>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1"/>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1"/>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1"/>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1"/>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1"/>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1"/>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1"/>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1"/>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1"/>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1"/>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1"/>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1"/>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1"/>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51"/>
          <p:cNvGrpSpPr/>
          <p:nvPr/>
        </p:nvGrpSpPr>
        <p:grpSpPr>
          <a:xfrm>
            <a:off x="2239671" y="2709103"/>
            <a:ext cx="218053" cy="348543"/>
            <a:chOff x="2239671" y="2884503"/>
            <a:chExt cx="218053" cy="348543"/>
          </a:xfrm>
        </p:grpSpPr>
        <p:sp>
          <p:nvSpPr>
            <p:cNvPr id="10390" name="Google Shape;10390;p51"/>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1"/>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1"/>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1"/>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1"/>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51"/>
          <p:cNvGrpSpPr/>
          <p:nvPr/>
        </p:nvGrpSpPr>
        <p:grpSpPr>
          <a:xfrm>
            <a:off x="2691555" y="2709103"/>
            <a:ext cx="215044" cy="348924"/>
            <a:chOff x="2691555" y="2884503"/>
            <a:chExt cx="215044" cy="348924"/>
          </a:xfrm>
        </p:grpSpPr>
        <p:sp>
          <p:nvSpPr>
            <p:cNvPr id="10396" name="Google Shape;10396;p51"/>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1"/>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1"/>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51"/>
          <p:cNvGrpSpPr/>
          <p:nvPr/>
        </p:nvGrpSpPr>
        <p:grpSpPr>
          <a:xfrm>
            <a:off x="1770459" y="2709103"/>
            <a:ext cx="254644" cy="348828"/>
            <a:chOff x="1770459" y="2884503"/>
            <a:chExt cx="254644" cy="348828"/>
          </a:xfrm>
        </p:grpSpPr>
        <p:sp>
          <p:nvSpPr>
            <p:cNvPr id="10400" name="Google Shape;10400;p51"/>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1"/>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1"/>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1"/>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1"/>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1"/>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1"/>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1"/>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51"/>
          <p:cNvGrpSpPr/>
          <p:nvPr/>
        </p:nvGrpSpPr>
        <p:grpSpPr>
          <a:xfrm>
            <a:off x="1317466" y="2709483"/>
            <a:ext cx="258382" cy="348543"/>
            <a:chOff x="1317466" y="2884883"/>
            <a:chExt cx="258382" cy="348543"/>
          </a:xfrm>
        </p:grpSpPr>
        <p:sp>
          <p:nvSpPr>
            <p:cNvPr id="10409" name="Google Shape;10409;p51"/>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1"/>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1"/>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1"/>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1"/>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1"/>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1"/>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1"/>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51"/>
          <p:cNvGrpSpPr/>
          <p:nvPr/>
        </p:nvGrpSpPr>
        <p:grpSpPr>
          <a:xfrm>
            <a:off x="3121167" y="2709483"/>
            <a:ext cx="258414" cy="348543"/>
            <a:chOff x="3121167" y="2884883"/>
            <a:chExt cx="258414" cy="348543"/>
          </a:xfrm>
        </p:grpSpPr>
        <p:sp>
          <p:nvSpPr>
            <p:cNvPr id="10418" name="Google Shape;10418;p51"/>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1"/>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1"/>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1"/>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1"/>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1"/>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1"/>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1"/>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51"/>
          <p:cNvGrpSpPr/>
          <p:nvPr/>
        </p:nvGrpSpPr>
        <p:grpSpPr>
          <a:xfrm>
            <a:off x="4899999" y="2706695"/>
            <a:ext cx="271244" cy="346801"/>
            <a:chOff x="4899999" y="2882095"/>
            <a:chExt cx="271244" cy="346801"/>
          </a:xfrm>
        </p:grpSpPr>
        <p:sp>
          <p:nvSpPr>
            <p:cNvPr id="10427" name="Google Shape;10427;p51"/>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1"/>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1"/>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1"/>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1"/>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1"/>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1"/>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1"/>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1"/>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1"/>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51"/>
          <p:cNvGrpSpPr/>
          <p:nvPr/>
        </p:nvGrpSpPr>
        <p:grpSpPr>
          <a:xfrm>
            <a:off x="7162775" y="2705713"/>
            <a:ext cx="259523" cy="346294"/>
            <a:chOff x="7162775" y="2881113"/>
            <a:chExt cx="259523" cy="346294"/>
          </a:xfrm>
        </p:grpSpPr>
        <p:sp>
          <p:nvSpPr>
            <p:cNvPr id="10438" name="Google Shape;10438;p51"/>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1"/>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1"/>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1"/>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1"/>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1"/>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51"/>
          <p:cNvGrpSpPr/>
          <p:nvPr/>
        </p:nvGrpSpPr>
        <p:grpSpPr>
          <a:xfrm>
            <a:off x="6709751" y="2706442"/>
            <a:ext cx="261075" cy="347815"/>
            <a:chOff x="6709751" y="2881842"/>
            <a:chExt cx="261075" cy="347815"/>
          </a:xfrm>
        </p:grpSpPr>
        <p:sp>
          <p:nvSpPr>
            <p:cNvPr id="10445" name="Google Shape;10445;p51"/>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1"/>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1"/>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1"/>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1"/>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1"/>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51"/>
          <p:cNvGrpSpPr/>
          <p:nvPr/>
        </p:nvGrpSpPr>
        <p:grpSpPr>
          <a:xfrm>
            <a:off x="5807156" y="2705713"/>
            <a:ext cx="261043" cy="348163"/>
            <a:chOff x="5807156" y="2881113"/>
            <a:chExt cx="261043" cy="348163"/>
          </a:xfrm>
        </p:grpSpPr>
        <p:sp>
          <p:nvSpPr>
            <p:cNvPr id="10452" name="Google Shape;10452;p51"/>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1"/>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1"/>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1"/>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1"/>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51"/>
          <p:cNvGrpSpPr/>
          <p:nvPr/>
        </p:nvGrpSpPr>
        <p:grpSpPr>
          <a:xfrm>
            <a:off x="5355653" y="2706093"/>
            <a:ext cx="262184" cy="346643"/>
            <a:chOff x="5355653" y="2881493"/>
            <a:chExt cx="262184" cy="346643"/>
          </a:xfrm>
        </p:grpSpPr>
        <p:sp>
          <p:nvSpPr>
            <p:cNvPr id="10458" name="Google Shape;10458;p51"/>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1"/>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1"/>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1"/>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1"/>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51"/>
          <p:cNvGrpSpPr/>
          <p:nvPr/>
        </p:nvGrpSpPr>
        <p:grpSpPr>
          <a:xfrm>
            <a:off x="8055961" y="2706442"/>
            <a:ext cx="260283" cy="345914"/>
            <a:chOff x="8055961" y="2881842"/>
            <a:chExt cx="260283" cy="345914"/>
          </a:xfrm>
        </p:grpSpPr>
        <p:sp>
          <p:nvSpPr>
            <p:cNvPr id="10464" name="Google Shape;10464;p51"/>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1"/>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1"/>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1"/>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51"/>
          <p:cNvGrpSpPr/>
          <p:nvPr/>
        </p:nvGrpSpPr>
        <p:grpSpPr>
          <a:xfrm>
            <a:off x="7609368" y="2718512"/>
            <a:ext cx="264813" cy="353105"/>
            <a:chOff x="7609368" y="2893912"/>
            <a:chExt cx="264813" cy="353105"/>
          </a:xfrm>
        </p:grpSpPr>
        <p:sp>
          <p:nvSpPr>
            <p:cNvPr id="10469" name="Google Shape;10469;p51"/>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1"/>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1"/>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1"/>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1"/>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1"/>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51"/>
          <p:cNvGrpSpPr/>
          <p:nvPr/>
        </p:nvGrpSpPr>
        <p:grpSpPr>
          <a:xfrm>
            <a:off x="6248458" y="2694372"/>
            <a:ext cx="270864" cy="360645"/>
            <a:chOff x="6248458" y="2869772"/>
            <a:chExt cx="270864" cy="360645"/>
          </a:xfrm>
        </p:grpSpPr>
        <p:sp>
          <p:nvSpPr>
            <p:cNvPr id="10476" name="Google Shape;10476;p51"/>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1"/>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1"/>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1"/>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1"/>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51"/>
          <p:cNvGrpSpPr/>
          <p:nvPr/>
        </p:nvGrpSpPr>
        <p:grpSpPr>
          <a:xfrm>
            <a:off x="3075928" y="2270398"/>
            <a:ext cx="363243" cy="300675"/>
            <a:chOff x="3075928" y="2445798"/>
            <a:chExt cx="363243" cy="300675"/>
          </a:xfrm>
        </p:grpSpPr>
        <p:sp>
          <p:nvSpPr>
            <p:cNvPr id="10482" name="Google Shape;10482;p51"/>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1"/>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1"/>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1"/>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1"/>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1"/>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1"/>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1"/>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1"/>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1"/>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1"/>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51"/>
          <p:cNvGrpSpPr/>
          <p:nvPr/>
        </p:nvGrpSpPr>
        <p:grpSpPr>
          <a:xfrm>
            <a:off x="2633105" y="2256459"/>
            <a:ext cx="363243" cy="328585"/>
            <a:chOff x="2633105" y="2431859"/>
            <a:chExt cx="363243" cy="328585"/>
          </a:xfrm>
        </p:grpSpPr>
        <p:sp>
          <p:nvSpPr>
            <p:cNvPr id="10494" name="Google Shape;10494;p51"/>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1"/>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1"/>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1"/>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1"/>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1"/>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1"/>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1"/>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51"/>
          <p:cNvGrpSpPr/>
          <p:nvPr/>
        </p:nvGrpSpPr>
        <p:grpSpPr>
          <a:xfrm>
            <a:off x="2189142" y="2245910"/>
            <a:ext cx="365904" cy="350064"/>
            <a:chOff x="2189142" y="2421310"/>
            <a:chExt cx="365904" cy="350064"/>
          </a:xfrm>
        </p:grpSpPr>
        <p:sp>
          <p:nvSpPr>
            <p:cNvPr id="10503" name="Google Shape;10503;p51"/>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1"/>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1"/>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1"/>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1"/>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1"/>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1"/>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1"/>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1"/>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2" name="Google Shape;10512;p51"/>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3" name="Google Shape;10513;p51"/>
          <p:cNvGrpSpPr/>
          <p:nvPr/>
        </p:nvGrpSpPr>
        <p:grpSpPr>
          <a:xfrm>
            <a:off x="3961923" y="2310917"/>
            <a:ext cx="364415" cy="220936"/>
            <a:chOff x="3961923" y="2486317"/>
            <a:chExt cx="364415" cy="220936"/>
          </a:xfrm>
        </p:grpSpPr>
        <p:sp>
          <p:nvSpPr>
            <p:cNvPr id="10514" name="Google Shape;10514;p51"/>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1"/>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1"/>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1"/>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8" name="Google Shape;10518;p51"/>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9" name="Google Shape;10519;p51"/>
          <p:cNvGrpSpPr/>
          <p:nvPr/>
        </p:nvGrpSpPr>
        <p:grpSpPr>
          <a:xfrm>
            <a:off x="1303876" y="2243977"/>
            <a:ext cx="363275" cy="354626"/>
            <a:chOff x="1303876" y="2419377"/>
            <a:chExt cx="363275" cy="354626"/>
          </a:xfrm>
        </p:grpSpPr>
        <p:sp>
          <p:nvSpPr>
            <p:cNvPr id="10520" name="Google Shape;10520;p51"/>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1"/>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1"/>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1"/>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1"/>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1"/>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1"/>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1"/>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51"/>
          <p:cNvGrpSpPr/>
          <p:nvPr/>
        </p:nvGrpSpPr>
        <p:grpSpPr>
          <a:xfrm>
            <a:off x="861053" y="2239510"/>
            <a:ext cx="362134" cy="363623"/>
            <a:chOff x="861053" y="2414910"/>
            <a:chExt cx="362134" cy="363623"/>
          </a:xfrm>
        </p:grpSpPr>
        <p:sp>
          <p:nvSpPr>
            <p:cNvPr id="10529" name="Google Shape;10529;p51"/>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1"/>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1"/>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1"/>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1"/>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51"/>
          <p:cNvGrpSpPr/>
          <p:nvPr/>
        </p:nvGrpSpPr>
        <p:grpSpPr>
          <a:xfrm>
            <a:off x="7594288" y="2239859"/>
            <a:ext cx="279513" cy="355735"/>
            <a:chOff x="7594288" y="2415259"/>
            <a:chExt cx="279513" cy="355735"/>
          </a:xfrm>
        </p:grpSpPr>
        <p:sp>
          <p:nvSpPr>
            <p:cNvPr id="10535" name="Google Shape;10535;p51"/>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1"/>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1"/>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1"/>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1"/>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1"/>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51"/>
          <p:cNvGrpSpPr/>
          <p:nvPr/>
        </p:nvGrpSpPr>
        <p:grpSpPr>
          <a:xfrm>
            <a:off x="7145794" y="2240239"/>
            <a:ext cx="278784" cy="355735"/>
            <a:chOff x="7145794" y="2415639"/>
            <a:chExt cx="278784" cy="355735"/>
          </a:xfrm>
        </p:grpSpPr>
        <p:sp>
          <p:nvSpPr>
            <p:cNvPr id="10542" name="Google Shape;10542;p51"/>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1"/>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1"/>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1"/>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1"/>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1"/>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1"/>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1"/>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1"/>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1"/>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51"/>
          <p:cNvGrpSpPr/>
          <p:nvPr/>
        </p:nvGrpSpPr>
        <p:grpSpPr>
          <a:xfrm>
            <a:off x="6698441" y="2239130"/>
            <a:ext cx="277644" cy="357984"/>
            <a:chOff x="6698441" y="2414530"/>
            <a:chExt cx="277644" cy="357984"/>
          </a:xfrm>
        </p:grpSpPr>
        <p:sp>
          <p:nvSpPr>
            <p:cNvPr id="10553" name="Google Shape;10553;p51"/>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1"/>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1"/>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1"/>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1"/>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1"/>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51"/>
          <p:cNvGrpSpPr/>
          <p:nvPr/>
        </p:nvGrpSpPr>
        <p:grpSpPr>
          <a:xfrm>
            <a:off x="4897750" y="2240239"/>
            <a:ext cx="279513" cy="357255"/>
            <a:chOff x="4897750" y="2415639"/>
            <a:chExt cx="279513" cy="357255"/>
          </a:xfrm>
        </p:grpSpPr>
        <p:sp>
          <p:nvSpPr>
            <p:cNvPr id="10560" name="Google Shape;10560;p51"/>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1"/>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1"/>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1"/>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1"/>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1"/>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1"/>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1"/>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51"/>
          <p:cNvGrpSpPr/>
          <p:nvPr/>
        </p:nvGrpSpPr>
        <p:grpSpPr>
          <a:xfrm>
            <a:off x="5812066" y="2240619"/>
            <a:ext cx="264813" cy="353454"/>
            <a:chOff x="5812066" y="2416019"/>
            <a:chExt cx="264813" cy="353454"/>
          </a:xfrm>
        </p:grpSpPr>
        <p:sp>
          <p:nvSpPr>
            <p:cNvPr id="10569" name="Google Shape;10569;p51"/>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1"/>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1"/>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1"/>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1"/>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1"/>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1"/>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51"/>
          <p:cNvGrpSpPr/>
          <p:nvPr/>
        </p:nvGrpSpPr>
        <p:grpSpPr>
          <a:xfrm>
            <a:off x="8054820" y="2240999"/>
            <a:ext cx="264433" cy="353454"/>
            <a:chOff x="8054820" y="2416399"/>
            <a:chExt cx="264433" cy="353454"/>
          </a:xfrm>
        </p:grpSpPr>
        <p:sp>
          <p:nvSpPr>
            <p:cNvPr id="10577" name="Google Shape;10577;p51"/>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1"/>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1"/>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1"/>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1"/>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1"/>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51"/>
          <p:cNvGrpSpPr/>
          <p:nvPr/>
        </p:nvGrpSpPr>
        <p:grpSpPr>
          <a:xfrm>
            <a:off x="5356413" y="2237990"/>
            <a:ext cx="271212" cy="361374"/>
            <a:chOff x="5356413" y="2413390"/>
            <a:chExt cx="271212" cy="361374"/>
          </a:xfrm>
        </p:grpSpPr>
        <p:sp>
          <p:nvSpPr>
            <p:cNvPr id="10584" name="Google Shape;10584;p51"/>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1"/>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1"/>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1"/>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1"/>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51"/>
          <p:cNvGrpSpPr/>
          <p:nvPr/>
        </p:nvGrpSpPr>
        <p:grpSpPr>
          <a:xfrm>
            <a:off x="6255238" y="2236849"/>
            <a:ext cx="271244" cy="360994"/>
            <a:chOff x="6255238" y="2412249"/>
            <a:chExt cx="271244" cy="360994"/>
          </a:xfrm>
        </p:grpSpPr>
        <p:sp>
          <p:nvSpPr>
            <p:cNvPr id="10590" name="Google Shape;10590;p51"/>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1"/>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1"/>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1"/>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1"/>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1"/>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51"/>
          <p:cNvGrpSpPr/>
          <p:nvPr/>
        </p:nvGrpSpPr>
        <p:grpSpPr>
          <a:xfrm>
            <a:off x="2185372" y="1782399"/>
            <a:ext cx="366664" cy="366981"/>
            <a:chOff x="2185372" y="1957799"/>
            <a:chExt cx="366664" cy="366981"/>
          </a:xfrm>
        </p:grpSpPr>
        <p:sp>
          <p:nvSpPr>
            <p:cNvPr id="10597" name="Google Shape;10597;p51"/>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1"/>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1"/>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1"/>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1"/>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1"/>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1"/>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1"/>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5" name="Google Shape;10605;p51"/>
          <p:cNvGrpSpPr/>
          <p:nvPr/>
        </p:nvGrpSpPr>
        <p:grpSpPr>
          <a:xfrm>
            <a:off x="1737258" y="1812971"/>
            <a:ext cx="370814" cy="307359"/>
            <a:chOff x="1737258" y="1988371"/>
            <a:chExt cx="370814" cy="307359"/>
          </a:xfrm>
        </p:grpSpPr>
        <p:sp>
          <p:nvSpPr>
            <p:cNvPr id="10606" name="Google Shape;10606;p51"/>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1"/>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1"/>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1"/>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51"/>
          <p:cNvGrpSpPr/>
          <p:nvPr/>
        </p:nvGrpSpPr>
        <p:grpSpPr>
          <a:xfrm>
            <a:off x="848983" y="1814111"/>
            <a:ext cx="369294" cy="304350"/>
            <a:chOff x="848983" y="1989511"/>
            <a:chExt cx="369294" cy="304350"/>
          </a:xfrm>
        </p:grpSpPr>
        <p:sp>
          <p:nvSpPr>
            <p:cNvPr id="10611" name="Google Shape;10611;p51"/>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1"/>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1"/>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1"/>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1"/>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51"/>
          <p:cNvGrpSpPr/>
          <p:nvPr/>
        </p:nvGrpSpPr>
        <p:grpSpPr>
          <a:xfrm>
            <a:off x="3074027" y="1808377"/>
            <a:ext cx="380604" cy="313854"/>
            <a:chOff x="3074027" y="1983777"/>
            <a:chExt cx="380604" cy="313854"/>
          </a:xfrm>
        </p:grpSpPr>
        <p:sp>
          <p:nvSpPr>
            <p:cNvPr id="10617" name="Google Shape;10617;p51"/>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1"/>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1"/>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1"/>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1"/>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51"/>
          <p:cNvGrpSpPr/>
          <p:nvPr/>
        </p:nvGrpSpPr>
        <p:grpSpPr>
          <a:xfrm>
            <a:off x="3522521" y="1800457"/>
            <a:ext cx="367013" cy="331278"/>
            <a:chOff x="3522521" y="1975857"/>
            <a:chExt cx="367013" cy="331278"/>
          </a:xfrm>
        </p:grpSpPr>
        <p:sp>
          <p:nvSpPr>
            <p:cNvPr id="10623" name="Google Shape;10623;p51"/>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1"/>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1"/>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1"/>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1"/>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1"/>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1"/>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51"/>
          <p:cNvGrpSpPr/>
          <p:nvPr/>
        </p:nvGrpSpPr>
        <p:grpSpPr>
          <a:xfrm>
            <a:off x="2630824" y="1801566"/>
            <a:ext cx="368185" cy="330454"/>
            <a:chOff x="2630824" y="1976966"/>
            <a:chExt cx="368185" cy="330454"/>
          </a:xfrm>
        </p:grpSpPr>
        <p:sp>
          <p:nvSpPr>
            <p:cNvPr id="10631" name="Google Shape;10631;p51"/>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1"/>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1"/>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1"/>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1"/>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1"/>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1"/>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1"/>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51"/>
          <p:cNvGrpSpPr/>
          <p:nvPr/>
        </p:nvGrpSpPr>
        <p:grpSpPr>
          <a:xfrm>
            <a:off x="1293706" y="1791016"/>
            <a:ext cx="369294" cy="350444"/>
            <a:chOff x="1293706" y="1966416"/>
            <a:chExt cx="369294" cy="350444"/>
          </a:xfrm>
        </p:grpSpPr>
        <p:sp>
          <p:nvSpPr>
            <p:cNvPr id="10640" name="Google Shape;10640;p51"/>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1"/>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1"/>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1"/>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1"/>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1"/>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1"/>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1"/>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51"/>
          <p:cNvGrpSpPr/>
          <p:nvPr/>
        </p:nvGrpSpPr>
        <p:grpSpPr>
          <a:xfrm>
            <a:off x="3967213" y="1800077"/>
            <a:ext cx="368185" cy="331816"/>
            <a:chOff x="3967213" y="1975477"/>
            <a:chExt cx="368185" cy="331816"/>
          </a:xfrm>
        </p:grpSpPr>
        <p:sp>
          <p:nvSpPr>
            <p:cNvPr id="10649" name="Google Shape;10649;p51"/>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1"/>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1"/>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51"/>
          <p:cNvGrpSpPr/>
          <p:nvPr/>
        </p:nvGrpSpPr>
        <p:grpSpPr>
          <a:xfrm>
            <a:off x="8047661" y="1793646"/>
            <a:ext cx="279132" cy="356875"/>
            <a:chOff x="8047661" y="1969046"/>
            <a:chExt cx="279132" cy="356875"/>
          </a:xfrm>
        </p:grpSpPr>
        <p:sp>
          <p:nvSpPr>
            <p:cNvPr id="10653" name="Google Shape;10653;p51"/>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1"/>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1"/>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1"/>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51"/>
          <p:cNvGrpSpPr/>
          <p:nvPr/>
        </p:nvGrpSpPr>
        <p:grpSpPr>
          <a:xfrm>
            <a:off x="7596157" y="1792759"/>
            <a:ext cx="279544" cy="358142"/>
            <a:chOff x="7596157" y="1968159"/>
            <a:chExt cx="279544" cy="358142"/>
          </a:xfrm>
        </p:grpSpPr>
        <p:sp>
          <p:nvSpPr>
            <p:cNvPr id="10658" name="Google Shape;10658;p51"/>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1"/>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1"/>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1"/>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1"/>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1"/>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51"/>
          <p:cNvGrpSpPr/>
          <p:nvPr/>
        </p:nvGrpSpPr>
        <p:grpSpPr>
          <a:xfrm>
            <a:off x="7147315" y="1793646"/>
            <a:ext cx="279513" cy="357636"/>
            <a:chOff x="7147315" y="1969046"/>
            <a:chExt cx="279513" cy="357636"/>
          </a:xfrm>
        </p:grpSpPr>
        <p:sp>
          <p:nvSpPr>
            <p:cNvPr id="10665" name="Google Shape;10665;p51"/>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1"/>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1"/>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1"/>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1"/>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1"/>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1"/>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51"/>
          <p:cNvGrpSpPr/>
          <p:nvPr/>
        </p:nvGrpSpPr>
        <p:grpSpPr>
          <a:xfrm>
            <a:off x="6697681" y="1792917"/>
            <a:ext cx="280305" cy="359093"/>
            <a:chOff x="6697681" y="1968317"/>
            <a:chExt cx="280305" cy="359093"/>
          </a:xfrm>
        </p:grpSpPr>
        <p:sp>
          <p:nvSpPr>
            <p:cNvPr id="10673" name="Google Shape;10673;p51"/>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1"/>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1"/>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1"/>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1"/>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1"/>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1"/>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51"/>
          <p:cNvGrpSpPr/>
          <p:nvPr/>
        </p:nvGrpSpPr>
        <p:grpSpPr>
          <a:xfrm>
            <a:off x="6248839" y="1792537"/>
            <a:ext cx="280273" cy="358744"/>
            <a:chOff x="6248839" y="1967937"/>
            <a:chExt cx="280273" cy="358744"/>
          </a:xfrm>
        </p:grpSpPr>
        <p:sp>
          <p:nvSpPr>
            <p:cNvPr id="10681" name="Google Shape;10681;p51"/>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1"/>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1"/>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1"/>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1"/>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1"/>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51"/>
          <p:cNvGrpSpPr/>
          <p:nvPr/>
        </p:nvGrpSpPr>
        <p:grpSpPr>
          <a:xfrm>
            <a:off x="5801485" y="1793646"/>
            <a:ext cx="279164" cy="357794"/>
            <a:chOff x="5801485" y="1969046"/>
            <a:chExt cx="279164" cy="357794"/>
          </a:xfrm>
        </p:grpSpPr>
        <p:sp>
          <p:nvSpPr>
            <p:cNvPr id="10688" name="Google Shape;10688;p51"/>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1"/>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1"/>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1"/>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1"/>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1"/>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1"/>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1"/>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1"/>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1"/>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1"/>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1"/>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1"/>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51"/>
          <p:cNvGrpSpPr/>
          <p:nvPr/>
        </p:nvGrpSpPr>
        <p:grpSpPr>
          <a:xfrm>
            <a:off x="5352643" y="1793646"/>
            <a:ext cx="278404" cy="358364"/>
            <a:chOff x="5352643" y="1969046"/>
            <a:chExt cx="278404" cy="358364"/>
          </a:xfrm>
        </p:grpSpPr>
        <p:sp>
          <p:nvSpPr>
            <p:cNvPr id="10702" name="Google Shape;10702;p51"/>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1"/>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1"/>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1"/>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51"/>
          <p:cNvGrpSpPr/>
          <p:nvPr/>
        </p:nvGrpSpPr>
        <p:grpSpPr>
          <a:xfrm>
            <a:off x="4897750" y="1792917"/>
            <a:ext cx="279132" cy="358364"/>
            <a:chOff x="4897750" y="1968317"/>
            <a:chExt cx="279132" cy="358364"/>
          </a:xfrm>
        </p:grpSpPr>
        <p:sp>
          <p:nvSpPr>
            <p:cNvPr id="10707" name="Google Shape;10707;p51"/>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1"/>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1"/>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1"/>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1"/>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1"/>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1"/>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1"/>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1"/>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1"/>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1"/>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1"/>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1"/>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0" name="Google Shape;10720;p51"/>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1" name="Google Shape;10721;p51"/>
          <p:cNvGrpSpPr/>
          <p:nvPr/>
        </p:nvGrpSpPr>
        <p:grpSpPr>
          <a:xfrm>
            <a:off x="1767449" y="1337644"/>
            <a:ext cx="324403" cy="347783"/>
            <a:chOff x="1767449" y="1513044"/>
            <a:chExt cx="324403" cy="347783"/>
          </a:xfrm>
        </p:grpSpPr>
        <p:sp>
          <p:nvSpPr>
            <p:cNvPr id="10722" name="Google Shape;10722;p51"/>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1"/>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1"/>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1"/>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1"/>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1"/>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1"/>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1"/>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1"/>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51"/>
          <p:cNvGrpSpPr/>
          <p:nvPr/>
        </p:nvGrpSpPr>
        <p:grpSpPr>
          <a:xfrm>
            <a:off x="4007193" y="1337327"/>
            <a:ext cx="320633" cy="348100"/>
            <a:chOff x="4007193" y="1512727"/>
            <a:chExt cx="320633" cy="348100"/>
          </a:xfrm>
        </p:grpSpPr>
        <p:sp>
          <p:nvSpPr>
            <p:cNvPr id="10732" name="Google Shape;10732;p51"/>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1"/>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1"/>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1"/>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1"/>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51"/>
          <p:cNvGrpSpPr/>
          <p:nvPr/>
        </p:nvGrpSpPr>
        <p:grpSpPr>
          <a:xfrm>
            <a:off x="3530425" y="1333347"/>
            <a:ext cx="368175" cy="344594"/>
            <a:chOff x="3530425" y="1508747"/>
            <a:chExt cx="368175" cy="344594"/>
          </a:xfrm>
        </p:grpSpPr>
        <p:sp>
          <p:nvSpPr>
            <p:cNvPr id="10738" name="Google Shape;10738;p51"/>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1"/>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1"/>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1"/>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51"/>
          <p:cNvGrpSpPr/>
          <p:nvPr/>
        </p:nvGrpSpPr>
        <p:grpSpPr>
          <a:xfrm>
            <a:off x="3127598" y="1337834"/>
            <a:ext cx="289714" cy="347593"/>
            <a:chOff x="3127598" y="1513234"/>
            <a:chExt cx="289714" cy="347593"/>
          </a:xfrm>
        </p:grpSpPr>
        <p:sp>
          <p:nvSpPr>
            <p:cNvPr id="10743" name="Google Shape;10743;p51"/>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1"/>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1"/>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1"/>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1"/>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51"/>
          <p:cNvGrpSpPr/>
          <p:nvPr/>
        </p:nvGrpSpPr>
        <p:grpSpPr>
          <a:xfrm>
            <a:off x="2662884" y="1337644"/>
            <a:ext cx="322914" cy="348543"/>
            <a:chOff x="2662884" y="1513044"/>
            <a:chExt cx="322914" cy="348543"/>
          </a:xfrm>
        </p:grpSpPr>
        <p:sp>
          <p:nvSpPr>
            <p:cNvPr id="10749" name="Google Shape;10749;p51"/>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1"/>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1"/>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1"/>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1"/>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1"/>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1"/>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1"/>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1"/>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1"/>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51"/>
          <p:cNvGrpSpPr/>
          <p:nvPr/>
        </p:nvGrpSpPr>
        <p:grpSpPr>
          <a:xfrm>
            <a:off x="2232511" y="1337359"/>
            <a:ext cx="299534" cy="348068"/>
            <a:chOff x="2232511" y="1512759"/>
            <a:chExt cx="299534" cy="348068"/>
          </a:xfrm>
        </p:grpSpPr>
        <p:sp>
          <p:nvSpPr>
            <p:cNvPr id="10760" name="Google Shape;10760;p51"/>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1"/>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1"/>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1"/>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1"/>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1"/>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1"/>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1"/>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1"/>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1"/>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1"/>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51"/>
          <p:cNvGrpSpPr/>
          <p:nvPr/>
        </p:nvGrpSpPr>
        <p:grpSpPr>
          <a:xfrm>
            <a:off x="1331406" y="1337961"/>
            <a:ext cx="301784" cy="348607"/>
            <a:chOff x="1331406" y="1513361"/>
            <a:chExt cx="301784" cy="348607"/>
          </a:xfrm>
        </p:grpSpPr>
        <p:sp>
          <p:nvSpPr>
            <p:cNvPr id="10772" name="Google Shape;10772;p51"/>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1"/>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1"/>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1"/>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51"/>
          <p:cNvGrpSpPr/>
          <p:nvPr/>
        </p:nvGrpSpPr>
        <p:grpSpPr>
          <a:xfrm>
            <a:off x="7144274" y="1324814"/>
            <a:ext cx="282174" cy="355735"/>
            <a:chOff x="7144274" y="1500214"/>
            <a:chExt cx="282174" cy="355735"/>
          </a:xfrm>
        </p:grpSpPr>
        <p:sp>
          <p:nvSpPr>
            <p:cNvPr id="10777" name="Google Shape;10777;p51"/>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1"/>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1"/>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1"/>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1"/>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1"/>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51"/>
          <p:cNvGrpSpPr/>
          <p:nvPr/>
        </p:nvGrpSpPr>
        <p:grpSpPr>
          <a:xfrm>
            <a:off x="6685262" y="1324814"/>
            <a:ext cx="289682" cy="354594"/>
            <a:chOff x="6685262" y="1500214"/>
            <a:chExt cx="289682" cy="354594"/>
          </a:xfrm>
        </p:grpSpPr>
        <p:sp>
          <p:nvSpPr>
            <p:cNvPr id="10784" name="Google Shape;10784;p51"/>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1"/>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1"/>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1"/>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51"/>
          <p:cNvGrpSpPr/>
          <p:nvPr/>
        </p:nvGrpSpPr>
        <p:grpSpPr>
          <a:xfrm>
            <a:off x="6200938" y="1325194"/>
            <a:ext cx="322154" cy="355355"/>
            <a:chOff x="6200938" y="1500594"/>
            <a:chExt cx="322154" cy="355355"/>
          </a:xfrm>
        </p:grpSpPr>
        <p:sp>
          <p:nvSpPr>
            <p:cNvPr id="10789" name="Google Shape;10789;p51"/>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1"/>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1"/>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1"/>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1"/>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51"/>
          <p:cNvGrpSpPr/>
          <p:nvPr/>
        </p:nvGrpSpPr>
        <p:grpSpPr>
          <a:xfrm>
            <a:off x="5289631" y="1324814"/>
            <a:ext cx="332355" cy="354974"/>
            <a:chOff x="5289631" y="1500214"/>
            <a:chExt cx="332355" cy="354974"/>
          </a:xfrm>
        </p:grpSpPr>
        <p:sp>
          <p:nvSpPr>
            <p:cNvPr id="10795" name="Google Shape;10795;p51"/>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1"/>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1"/>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1"/>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1"/>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1"/>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51"/>
          <p:cNvGrpSpPr/>
          <p:nvPr/>
        </p:nvGrpSpPr>
        <p:grpSpPr>
          <a:xfrm>
            <a:off x="5748295" y="1324433"/>
            <a:ext cx="323294" cy="356115"/>
            <a:chOff x="5748295" y="1499833"/>
            <a:chExt cx="323294" cy="356115"/>
          </a:xfrm>
        </p:grpSpPr>
        <p:sp>
          <p:nvSpPr>
            <p:cNvPr id="10802" name="Google Shape;10802;p51"/>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1"/>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1"/>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1"/>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1"/>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1"/>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1"/>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51"/>
          <p:cNvGrpSpPr/>
          <p:nvPr/>
        </p:nvGrpSpPr>
        <p:grpSpPr>
          <a:xfrm>
            <a:off x="8047661" y="1325637"/>
            <a:ext cx="278404" cy="355260"/>
            <a:chOff x="8047661" y="1501037"/>
            <a:chExt cx="278404" cy="355260"/>
          </a:xfrm>
        </p:grpSpPr>
        <p:sp>
          <p:nvSpPr>
            <p:cNvPr id="10810" name="Google Shape;10810;p51"/>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1"/>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1"/>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1"/>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51"/>
          <p:cNvGrpSpPr/>
          <p:nvPr/>
        </p:nvGrpSpPr>
        <p:grpSpPr>
          <a:xfrm>
            <a:off x="4903389" y="1324814"/>
            <a:ext cx="267854" cy="355735"/>
            <a:chOff x="4903389" y="1500214"/>
            <a:chExt cx="267854" cy="355735"/>
          </a:xfrm>
        </p:grpSpPr>
        <p:sp>
          <p:nvSpPr>
            <p:cNvPr id="10815" name="Google Shape;10815;p51"/>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1"/>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1"/>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1"/>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1"/>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51"/>
          <p:cNvGrpSpPr/>
          <p:nvPr/>
        </p:nvGrpSpPr>
        <p:grpSpPr>
          <a:xfrm>
            <a:off x="7613518" y="1325954"/>
            <a:ext cx="264433" cy="353074"/>
            <a:chOff x="7613518" y="1501354"/>
            <a:chExt cx="264433" cy="353074"/>
          </a:xfrm>
        </p:grpSpPr>
        <p:sp>
          <p:nvSpPr>
            <p:cNvPr id="10821" name="Google Shape;10821;p51"/>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1"/>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1"/>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1"/>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1"/>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1"/>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7" name="Google Shape;10827;p51"/>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828" name="Google Shape;10828;p51"/>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482" name="Google Shape;482;p25"/>
          <p:cNvSpPr txBox="1"/>
          <p:nvPr>
            <p:ph idx="2" type="title"/>
          </p:nvPr>
        </p:nvSpPr>
        <p:spPr>
          <a:xfrm>
            <a:off x="750276" y="2449950"/>
            <a:ext cx="23976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483" name="Google Shape;483;p25"/>
          <p:cNvSpPr txBox="1"/>
          <p:nvPr>
            <p:ph idx="1" type="subTitle"/>
          </p:nvPr>
        </p:nvSpPr>
        <p:spPr>
          <a:xfrm>
            <a:off x="750275" y="2822550"/>
            <a:ext cx="2397600" cy="12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sp>
        <p:nvSpPr>
          <p:cNvPr id="484" name="Google Shape;484;p25"/>
          <p:cNvSpPr txBox="1"/>
          <p:nvPr>
            <p:ph idx="3" type="title"/>
          </p:nvPr>
        </p:nvSpPr>
        <p:spPr>
          <a:xfrm>
            <a:off x="3373200" y="2449950"/>
            <a:ext cx="23976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485" name="Google Shape;485;p25"/>
          <p:cNvSpPr txBox="1"/>
          <p:nvPr>
            <p:ph idx="4" type="subTitle"/>
          </p:nvPr>
        </p:nvSpPr>
        <p:spPr>
          <a:xfrm>
            <a:off x="3373202" y="2822550"/>
            <a:ext cx="2397600" cy="12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486" name="Google Shape;486;p25"/>
          <p:cNvSpPr txBox="1"/>
          <p:nvPr>
            <p:ph idx="5" type="title"/>
          </p:nvPr>
        </p:nvSpPr>
        <p:spPr>
          <a:xfrm>
            <a:off x="5996125" y="2449950"/>
            <a:ext cx="23976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487" name="Google Shape;487;p25"/>
          <p:cNvSpPr txBox="1"/>
          <p:nvPr>
            <p:ph idx="6" type="subTitle"/>
          </p:nvPr>
        </p:nvSpPr>
        <p:spPr>
          <a:xfrm>
            <a:off x="5996129" y="2822550"/>
            <a:ext cx="2397600" cy="12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a:t>
            </a:r>
            <a:r>
              <a:rPr lang="en"/>
              <a:t>It's </a:t>
            </a:r>
            <a:r>
              <a:rPr lang="en"/>
              <a:t>composed mostly of hydrogen and helium. It was named after the Roman god of wealth and agriculture. It’s the sixth planet from the Sun</a:t>
            </a:r>
            <a:endParaRPr/>
          </a:p>
        </p:txBody>
      </p:sp>
      <p:sp>
        <p:nvSpPr>
          <p:cNvPr id="488" name="Google Shape;488;p25"/>
          <p:cNvSpPr txBox="1"/>
          <p:nvPr>
            <p:ph idx="7" type="title"/>
          </p:nvPr>
        </p:nvSpPr>
        <p:spPr>
          <a:xfrm>
            <a:off x="1581725" y="1708873"/>
            <a:ext cx="734700" cy="5277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01</a:t>
            </a:r>
            <a:endParaRPr/>
          </a:p>
        </p:txBody>
      </p:sp>
      <p:sp>
        <p:nvSpPr>
          <p:cNvPr id="489" name="Google Shape;489;p25"/>
          <p:cNvSpPr txBox="1"/>
          <p:nvPr>
            <p:ph idx="8" type="title"/>
          </p:nvPr>
        </p:nvSpPr>
        <p:spPr>
          <a:xfrm>
            <a:off x="4204650" y="1708873"/>
            <a:ext cx="734700" cy="5277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02</a:t>
            </a:r>
            <a:endParaRPr/>
          </a:p>
        </p:txBody>
      </p:sp>
      <p:sp>
        <p:nvSpPr>
          <p:cNvPr id="490" name="Google Shape;490;p25"/>
          <p:cNvSpPr txBox="1"/>
          <p:nvPr>
            <p:ph idx="9" type="title"/>
          </p:nvPr>
        </p:nvSpPr>
        <p:spPr>
          <a:xfrm>
            <a:off x="6827575" y="1708873"/>
            <a:ext cx="734700" cy="5277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03</a:t>
            </a:r>
            <a:endParaRPr/>
          </a:p>
        </p:txBody>
      </p:sp>
      <p:pic>
        <p:nvPicPr>
          <p:cNvPr id="491" name="Google Shape;491;p25"/>
          <p:cNvPicPr preferRelativeResize="0"/>
          <p:nvPr/>
        </p:nvPicPr>
        <p:blipFill rotWithShape="1">
          <a:blip r:embed="rId3">
            <a:alphaModFix/>
          </a:blip>
          <a:srcRect b="-1931" l="-7317" r="44074" t="26482"/>
          <a:stretch/>
        </p:blipFill>
        <p:spPr>
          <a:xfrm rot="-5400000">
            <a:off x="7804198" y="3846410"/>
            <a:ext cx="1785000" cy="1786500"/>
          </a:xfrm>
          <a:prstGeom prst="ellipse">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32" name="Shape 10832"/>
        <p:cNvGrpSpPr/>
        <p:nvPr/>
      </p:nvGrpSpPr>
      <p:grpSpPr>
        <a:xfrm>
          <a:off x="0" y="0"/>
          <a:ext cx="0" cy="0"/>
          <a:chOff x="0" y="0"/>
          <a:chExt cx="0" cy="0"/>
        </a:xfrm>
      </p:grpSpPr>
      <p:grpSp>
        <p:nvGrpSpPr>
          <p:cNvPr id="10833" name="Google Shape;10833;p52"/>
          <p:cNvGrpSpPr/>
          <p:nvPr/>
        </p:nvGrpSpPr>
        <p:grpSpPr>
          <a:xfrm>
            <a:off x="1757085" y="1325225"/>
            <a:ext cx="371069" cy="359396"/>
            <a:chOff x="1757085" y="1500675"/>
            <a:chExt cx="371069" cy="359396"/>
          </a:xfrm>
        </p:grpSpPr>
        <p:sp>
          <p:nvSpPr>
            <p:cNvPr id="10834" name="Google Shape;10834;p52"/>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2"/>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2"/>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2"/>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2"/>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2"/>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2"/>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2"/>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2"/>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2"/>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2"/>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2"/>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2"/>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2"/>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2"/>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2"/>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2"/>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52"/>
          <p:cNvGrpSpPr/>
          <p:nvPr/>
        </p:nvGrpSpPr>
        <p:grpSpPr>
          <a:xfrm>
            <a:off x="2774209" y="1779241"/>
            <a:ext cx="116693" cy="374186"/>
            <a:chOff x="2774209" y="1954691"/>
            <a:chExt cx="116693" cy="374186"/>
          </a:xfrm>
        </p:grpSpPr>
        <p:sp>
          <p:nvSpPr>
            <p:cNvPr id="10864" name="Google Shape;10864;p52"/>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2"/>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52"/>
          <p:cNvGrpSpPr/>
          <p:nvPr/>
        </p:nvGrpSpPr>
        <p:grpSpPr>
          <a:xfrm>
            <a:off x="4017435" y="1324462"/>
            <a:ext cx="315092" cy="359397"/>
            <a:chOff x="4017435" y="1499912"/>
            <a:chExt cx="315092" cy="359397"/>
          </a:xfrm>
        </p:grpSpPr>
        <p:sp>
          <p:nvSpPr>
            <p:cNvPr id="10867" name="Google Shape;10867;p52"/>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2"/>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52"/>
          <p:cNvGrpSpPr/>
          <p:nvPr/>
        </p:nvGrpSpPr>
        <p:grpSpPr>
          <a:xfrm>
            <a:off x="3963652" y="1824309"/>
            <a:ext cx="374154" cy="284050"/>
            <a:chOff x="3963652" y="1999759"/>
            <a:chExt cx="374154" cy="284050"/>
          </a:xfrm>
        </p:grpSpPr>
        <p:sp>
          <p:nvSpPr>
            <p:cNvPr id="10870" name="Google Shape;10870;p52"/>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2"/>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2"/>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52"/>
          <p:cNvGrpSpPr/>
          <p:nvPr/>
        </p:nvGrpSpPr>
        <p:grpSpPr>
          <a:xfrm>
            <a:off x="1777536" y="1839416"/>
            <a:ext cx="376444" cy="253772"/>
            <a:chOff x="1777536" y="2014866"/>
            <a:chExt cx="376444" cy="253772"/>
          </a:xfrm>
        </p:grpSpPr>
        <p:sp>
          <p:nvSpPr>
            <p:cNvPr id="10874" name="Google Shape;10874;p52"/>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2"/>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2"/>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2"/>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2"/>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52"/>
          <p:cNvGrpSpPr/>
          <p:nvPr/>
        </p:nvGrpSpPr>
        <p:grpSpPr>
          <a:xfrm>
            <a:off x="1309875" y="1881876"/>
            <a:ext cx="374154" cy="169680"/>
            <a:chOff x="1309875" y="2057326"/>
            <a:chExt cx="374154" cy="169680"/>
          </a:xfrm>
        </p:grpSpPr>
        <p:sp>
          <p:nvSpPr>
            <p:cNvPr id="10880" name="Google Shape;10880;p5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2"/>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2"/>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2"/>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2"/>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2"/>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2"/>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1" name="Google Shape;10891;p52"/>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2" name="Google Shape;10892;p52"/>
          <p:cNvGrpSpPr/>
          <p:nvPr/>
        </p:nvGrpSpPr>
        <p:grpSpPr>
          <a:xfrm>
            <a:off x="2347450" y="1779114"/>
            <a:ext cx="113639" cy="373168"/>
            <a:chOff x="2347450" y="1954564"/>
            <a:chExt cx="113639" cy="373168"/>
          </a:xfrm>
        </p:grpSpPr>
        <p:sp>
          <p:nvSpPr>
            <p:cNvPr id="10893" name="Google Shape;10893;p52"/>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2"/>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5" name="Google Shape;10895;p52"/>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6" name="Google Shape;10896;p52"/>
          <p:cNvGrpSpPr/>
          <p:nvPr/>
        </p:nvGrpSpPr>
        <p:grpSpPr>
          <a:xfrm>
            <a:off x="3110102" y="1324430"/>
            <a:ext cx="330613" cy="358379"/>
            <a:chOff x="3110102" y="1499880"/>
            <a:chExt cx="330613" cy="358379"/>
          </a:xfrm>
        </p:grpSpPr>
        <p:sp>
          <p:nvSpPr>
            <p:cNvPr id="10897" name="Google Shape;10897;p52"/>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2"/>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2"/>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2"/>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2"/>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2"/>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2"/>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4" name="Google Shape;10904;p52"/>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5" name="Google Shape;10905;p52"/>
          <p:cNvGrpSpPr/>
          <p:nvPr/>
        </p:nvGrpSpPr>
        <p:grpSpPr>
          <a:xfrm>
            <a:off x="3485575" y="1824309"/>
            <a:ext cx="373772" cy="284050"/>
            <a:chOff x="3531200" y="1999759"/>
            <a:chExt cx="373772" cy="284050"/>
          </a:xfrm>
        </p:grpSpPr>
        <p:sp>
          <p:nvSpPr>
            <p:cNvPr id="10906" name="Google Shape;10906;p52"/>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2"/>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2"/>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2"/>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52"/>
          <p:cNvGrpSpPr/>
          <p:nvPr/>
        </p:nvGrpSpPr>
        <p:grpSpPr>
          <a:xfrm>
            <a:off x="2667058" y="1324843"/>
            <a:ext cx="330231" cy="359015"/>
            <a:chOff x="2667058" y="1500293"/>
            <a:chExt cx="330231" cy="359015"/>
          </a:xfrm>
        </p:grpSpPr>
        <p:sp>
          <p:nvSpPr>
            <p:cNvPr id="10911" name="Google Shape;10911;p52"/>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2"/>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2"/>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2"/>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2"/>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2"/>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2"/>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2"/>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2"/>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2"/>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2"/>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2"/>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52"/>
          <p:cNvGrpSpPr/>
          <p:nvPr/>
        </p:nvGrpSpPr>
        <p:grpSpPr>
          <a:xfrm>
            <a:off x="3567553" y="1324462"/>
            <a:ext cx="320022" cy="359778"/>
            <a:chOff x="3567553" y="1499912"/>
            <a:chExt cx="320022" cy="359778"/>
          </a:xfrm>
        </p:grpSpPr>
        <p:sp>
          <p:nvSpPr>
            <p:cNvPr id="10930" name="Google Shape;10930;p52"/>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2"/>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2"/>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2"/>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2"/>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2"/>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52"/>
          <p:cNvGrpSpPr/>
          <p:nvPr/>
        </p:nvGrpSpPr>
        <p:grpSpPr>
          <a:xfrm>
            <a:off x="1309875" y="1324462"/>
            <a:ext cx="359015" cy="358633"/>
            <a:chOff x="1309875" y="1499912"/>
            <a:chExt cx="359015" cy="358633"/>
          </a:xfrm>
        </p:grpSpPr>
        <p:sp>
          <p:nvSpPr>
            <p:cNvPr id="10937" name="Google Shape;10937;p52"/>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2"/>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2"/>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2"/>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2"/>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2"/>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2"/>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2"/>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2"/>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52"/>
          <p:cNvGrpSpPr/>
          <p:nvPr/>
        </p:nvGrpSpPr>
        <p:grpSpPr>
          <a:xfrm>
            <a:off x="2219466" y="1324843"/>
            <a:ext cx="330613" cy="359015"/>
            <a:chOff x="2219466" y="1500293"/>
            <a:chExt cx="330613" cy="359015"/>
          </a:xfrm>
        </p:grpSpPr>
        <p:sp>
          <p:nvSpPr>
            <p:cNvPr id="10947" name="Google Shape;10947;p52"/>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2"/>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52"/>
          <p:cNvGrpSpPr/>
          <p:nvPr/>
        </p:nvGrpSpPr>
        <p:grpSpPr>
          <a:xfrm>
            <a:off x="5343544" y="1333908"/>
            <a:ext cx="244676" cy="351095"/>
            <a:chOff x="5343544" y="1509358"/>
            <a:chExt cx="244676" cy="351095"/>
          </a:xfrm>
        </p:grpSpPr>
        <p:sp>
          <p:nvSpPr>
            <p:cNvPr id="10950" name="Google Shape;10950;p52"/>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2"/>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2"/>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52"/>
          <p:cNvGrpSpPr/>
          <p:nvPr/>
        </p:nvGrpSpPr>
        <p:grpSpPr>
          <a:xfrm>
            <a:off x="4882340" y="1333908"/>
            <a:ext cx="246171" cy="351095"/>
            <a:chOff x="4882340" y="1509358"/>
            <a:chExt cx="246171" cy="351095"/>
          </a:xfrm>
        </p:grpSpPr>
        <p:sp>
          <p:nvSpPr>
            <p:cNvPr id="10954" name="Google Shape;10954;p52"/>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2"/>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2"/>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2"/>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2"/>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52"/>
          <p:cNvGrpSpPr/>
          <p:nvPr/>
        </p:nvGrpSpPr>
        <p:grpSpPr>
          <a:xfrm>
            <a:off x="6273204" y="1333558"/>
            <a:ext cx="236343" cy="351445"/>
            <a:chOff x="6273204" y="1509008"/>
            <a:chExt cx="236343" cy="351445"/>
          </a:xfrm>
        </p:grpSpPr>
        <p:sp>
          <p:nvSpPr>
            <p:cNvPr id="10960" name="Google Shape;10960;p52"/>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2"/>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2" name="Google Shape;10962;p52"/>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3" name="Google Shape;10963;p52"/>
          <p:cNvGrpSpPr/>
          <p:nvPr/>
        </p:nvGrpSpPr>
        <p:grpSpPr>
          <a:xfrm>
            <a:off x="7219530" y="1332794"/>
            <a:ext cx="191625" cy="352209"/>
            <a:chOff x="7219530" y="1508244"/>
            <a:chExt cx="191625" cy="352209"/>
          </a:xfrm>
        </p:grpSpPr>
        <p:sp>
          <p:nvSpPr>
            <p:cNvPr id="10964" name="Google Shape;10964;p52"/>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2"/>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52"/>
          <p:cNvGrpSpPr/>
          <p:nvPr/>
        </p:nvGrpSpPr>
        <p:grpSpPr>
          <a:xfrm>
            <a:off x="7699309" y="1333176"/>
            <a:ext cx="154922" cy="351827"/>
            <a:chOff x="7699309" y="1508626"/>
            <a:chExt cx="154922" cy="351827"/>
          </a:xfrm>
        </p:grpSpPr>
        <p:sp>
          <p:nvSpPr>
            <p:cNvPr id="10967" name="Google Shape;10967;p52"/>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2"/>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2"/>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2"/>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2"/>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2"/>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2"/>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52"/>
          <p:cNvGrpSpPr/>
          <p:nvPr/>
        </p:nvGrpSpPr>
        <p:grpSpPr>
          <a:xfrm>
            <a:off x="8161690" y="1333558"/>
            <a:ext cx="153396" cy="351064"/>
            <a:chOff x="8161690" y="1509008"/>
            <a:chExt cx="153396" cy="351064"/>
          </a:xfrm>
        </p:grpSpPr>
        <p:sp>
          <p:nvSpPr>
            <p:cNvPr id="10975" name="Google Shape;10975;p52"/>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2"/>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2"/>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2"/>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52"/>
          <p:cNvGrpSpPr/>
          <p:nvPr/>
        </p:nvGrpSpPr>
        <p:grpSpPr>
          <a:xfrm>
            <a:off x="6746940" y="1333431"/>
            <a:ext cx="213221" cy="352304"/>
            <a:chOff x="6746940" y="1508881"/>
            <a:chExt cx="213221" cy="352304"/>
          </a:xfrm>
        </p:grpSpPr>
        <p:sp>
          <p:nvSpPr>
            <p:cNvPr id="10980" name="Google Shape;10980;p52"/>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2"/>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2"/>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2"/>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52"/>
          <p:cNvGrpSpPr/>
          <p:nvPr/>
        </p:nvGrpSpPr>
        <p:grpSpPr>
          <a:xfrm>
            <a:off x="5770336" y="1832165"/>
            <a:ext cx="350682" cy="292097"/>
            <a:chOff x="5770336" y="2007615"/>
            <a:chExt cx="350682" cy="292097"/>
          </a:xfrm>
        </p:grpSpPr>
        <p:sp>
          <p:nvSpPr>
            <p:cNvPr id="10985" name="Google Shape;10985;p52"/>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2"/>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2"/>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2"/>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52"/>
          <p:cNvGrpSpPr/>
          <p:nvPr/>
        </p:nvGrpSpPr>
        <p:grpSpPr>
          <a:xfrm>
            <a:off x="5326878" y="1804908"/>
            <a:ext cx="350332" cy="346229"/>
            <a:chOff x="5326878" y="1980358"/>
            <a:chExt cx="350332" cy="346229"/>
          </a:xfrm>
        </p:grpSpPr>
        <p:sp>
          <p:nvSpPr>
            <p:cNvPr id="10990" name="Google Shape;10990;p52"/>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2"/>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2"/>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2"/>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4" name="Google Shape;10994;p52"/>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5" name="Google Shape;10995;p52"/>
          <p:cNvGrpSpPr/>
          <p:nvPr/>
        </p:nvGrpSpPr>
        <p:grpSpPr>
          <a:xfrm>
            <a:off x="4883835" y="1817121"/>
            <a:ext cx="350300" cy="323043"/>
            <a:chOff x="4883835" y="1992571"/>
            <a:chExt cx="350300" cy="323043"/>
          </a:xfrm>
        </p:grpSpPr>
        <p:sp>
          <p:nvSpPr>
            <p:cNvPr id="10996" name="Google Shape;10996;p52"/>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2"/>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2"/>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2"/>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2"/>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2"/>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52"/>
          <p:cNvGrpSpPr/>
          <p:nvPr/>
        </p:nvGrpSpPr>
        <p:grpSpPr>
          <a:xfrm>
            <a:off x="7548967" y="1803477"/>
            <a:ext cx="333285" cy="349950"/>
            <a:chOff x="7548967" y="1978927"/>
            <a:chExt cx="333285" cy="349950"/>
          </a:xfrm>
        </p:grpSpPr>
        <p:sp>
          <p:nvSpPr>
            <p:cNvPr id="11003" name="Google Shape;11003;p52"/>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2"/>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2"/>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2"/>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2"/>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2"/>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2"/>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52"/>
          <p:cNvGrpSpPr/>
          <p:nvPr/>
        </p:nvGrpSpPr>
        <p:grpSpPr>
          <a:xfrm>
            <a:off x="6214142" y="1803477"/>
            <a:ext cx="346515" cy="350300"/>
            <a:chOff x="6214142" y="1978927"/>
            <a:chExt cx="346515" cy="350300"/>
          </a:xfrm>
        </p:grpSpPr>
        <p:sp>
          <p:nvSpPr>
            <p:cNvPr id="11011" name="Google Shape;11011;p52"/>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2"/>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52"/>
          <p:cNvGrpSpPr/>
          <p:nvPr/>
        </p:nvGrpSpPr>
        <p:grpSpPr>
          <a:xfrm>
            <a:off x="7105923" y="1803095"/>
            <a:ext cx="333285" cy="350682"/>
            <a:chOff x="7105923" y="1978545"/>
            <a:chExt cx="333285" cy="350682"/>
          </a:xfrm>
        </p:grpSpPr>
        <p:sp>
          <p:nvSpPr>
            <p:cNvPr id="11014" name="Google Shape;11014;p52"/>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2"/>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2"/>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2"/>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2"/>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2"/>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2"/>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1" name="Google Shape;11021;p52"/>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2"/>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52"/>
          <p:cNvGrpSpPr/>
          <p:nvPr/>
        </p:nvGrpSpPr>
        <p:grpSpPr>
          <a:xfrm>
            <a:off x="3616406" y="2246902"/>
            <a:ext cx="203393" cy="351827"/>
            <a:chOff x="3616406" y="2422352"/>
            <a:chExt cx="203393" cy="351827"/>
          </a:xfrm>
        </p:grpSpPr>
        <p:sp>
          <p:nvSpPr>
            <p:cNvPr id="11024" name="Google Shape;11024;p52"/>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2"/>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52"/>
          <p:cNvGrpSpPr/>
          <p:nvPr/>
        </p:nvGrpSpPr>
        <p:grpSpPr>
          <a:xfrm>
            <a:off x="878187" y="2246520"/>
            <a:ext cx="272696" cy="351827"/>
            <a:chOff x="913012" y="2421970"/>
            <a:chExt cx="272696" cy="351827"/>
          </a:xfrm>
        </p:grpSpPr>
        <p:sp>
          <p:nvSpPr>
            <p:cNvPr id="11027" name="Google Shape;11027;p52"/>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2"/>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2"/>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2"/>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52"/>
          <p:cNvGrpSpPr/>
          <p:nvPr/>
        </p:nvGrpSpPr>
        <p:grpSpPr>
          <a:xfrm>
            <a:off x="2274743" y="2246902"/>
            <a:ext cx="255649" cy="351445"/>
            <a:chOff x="2274743" y="2422352"/>
            <a:chExt cx="255649" cy="351445"/>
          </a:xfrm>
        </p:grpSpPr>
        <p:sp>
          <p:nvSpPr>
            <p:cNvPr id="11032" name="Google Shape;11032;p52"/>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2"/>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2"/>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52"/>
          <p:cNvGrpSpPr/>
          <p:nvPr/>
        </p:nvGrpSpPr>
        <p:grpSpPr>
          <a:xfrm>
            <a:off x="2708723" y="2245789"/>
            <a:ext cx="246552" cy="352558"/>
            <a:chOff x="2708723" y="2421239"/>
            <a:chExt cx="246552" cy="352558"/>
          </a:xfrm>
        </p:grpSpPr>
        <p:sp>
          <p:nvSpPr>
            <p:cNvPr id="11036" name="Google Shape;11036;p52"/>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2"/>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52"/>
          <p:cNvGrpSpPr/>
          <p:nvPr/>
        </p:nvGrpSpPr>
        <p:grpSpPr>
          <a:xfrm>
            <a:off x="1835485" y="2246902"/>
            <a:ext cx="259433" cy="350714"/>
            <a:chOff x="1835485" y="2422352"/>
            <a:chExt cx="259433" cy="350714"/>
          </a:xfrm>
        </p:grpSpPr>
        <p:sp>
          <p:nvSpPr>
            <p:cNvPr id="11039" name="Google Shape;11039;p52"/>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2"/>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2"/>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2"/>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2"/>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2"/>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2"/>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52"/>
          <p:cNvGrpSpPr/>
          <p:nvPr/>
        </p:nvGrpSpPr>
        <p:grpSpPr>
          <a:xfrm>
            <a:off x="3150240" y="2246902"/>
            <a:ext cx="212489" cy="351445"/>
            <a:chOff x="3150240" y="2422352"/>
            <a:chExt cx="212489" cy="351445"/>
          </a:xfrm>
        </p:grpSpPr>
        <p:sp>
          <p:nvSpPr>
            <p:cNvPr id="11047" name="Google Shape;11047;p52"/>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2"/>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52"/>
          <p:cNvGrpSpPr/>
          <p:nvPr/>
        </p:nvGrpSpPr>
        <p:grpSpPr>
          <a:xfrm>
            <a:off x="1367060" y="2246679"/>
            <a:ext cx="269261" cy="352050"/>
            <a:chOff x="1367060" y="2422129"/>
            <a:chExt cx="269261" cy="352050"/>
          </a:xfrm>
        </p:grpSpPr>
        <p:sp>
          <p:nvSpPr>
            <p:cNvPr id="11050" name="Google Shape;11050;p52"/>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2"/>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2"/>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2"/>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2"/>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2"/>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2"/>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2"/>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2"/>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2"/>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2"/>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2"/>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2"/>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2"/>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4" name="Google Shape;11064;p52"/>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5" name="Google Shape;11065;p52"/>
          <p:cNvGrpSpPr/>
          <p:nvPr/>
        </p:nvGrpSpPr>
        <p:grpSpPr>
          <a:xfrm>
            <a:off x="4882690" y="2249955"/>
            <a:ext cx="274573" cy="350682"/>
            <a:chOff x="4882690" y="2425405"/>
            <a:chExt cx="274573" cy="350682"/>
          </a:xfrm>
        </p:grpSpPr>
        <p:sp>
          <p:nvSpPr>
            <p:cNvPr id="11066" name="Google Shape;11066;p52"/>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2"/>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52"/>
          <p:cNvGrpSpPr/>
          <p:nvPr/>
        </p:nvGrpSpPr>
        <p:grpSpPr>
          <a:xfrm>
            <a:off x="6627639" y="2268434"/>
            <a:ext cx="355993" cy="313247"/>
            <a:chOff x="6627639" y="2443884"/>
            <a:chExt cx="355993" cy="313247"/>
          </a:xfrm>
        </p:grpSpPr>
        <p:sp>
          <p:nvSpPr>
            <p:cNvPr id="11069" name="Google Shape;11069;p52"/>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2"/>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2"/>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52"/>
          <p:cNvGrpSpPr/>
          <p:nvPr/>
        </p:nvGrpSpPr>
        <p:grpSpPr>
          <a:xfrm>
            <a:off x="6183451" y="2286690"/>
            <a:ext cx="351445" cy="277976"/>
            <a:chOff x="6183451" y="2462140"/>
            <a:chExt cx="351445" cy="277976"/>
          </a:xfrm>
        </p:grpSpPr>
        <p:sp>
          <p:nvSpPr>
            <p:cNvPr id="11073" name="Google Shape;11073;p52"/>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2"/>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2"/>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2"/>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2"/>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2"/>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2"/>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52"/>
          <p:cNvGrpSpPr/>
          <p:nvPr/>
        </p:nvGrpSpPr>
        <p:grpSpPr>
          <a:xfrm>
            <a:off x="5735477" y="2254408"/>
            <a:ext cx="353354" cy="341299"/>
            <a:chOff x="5735477" y="2429858"/>
            <a:chExt cx="353354" cy="341299"/>
          </a:xfrm>
        </p:grpSpPr>
        <p:sp>
          <p:nvSpPr>
            <p:cNvPr id="11081" name="Google Shape;11081;p52"/>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2"/>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2"/>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2"/>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2"/>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2"/>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52"/>
          <p:cNvGrpSpPr/>
          <p:nvPr/>
        </p:nvGrpSpPr>
        <p:grpSpPr>
          <a:xfrm>
            <a:off x="5243735" y="2271523"/>
            <a:ext cx="405255" cy="275499"/>
            <a:chOff x="5283337" y="2478774"/>
            <a:chExt cx="358633" cy="243913"/>
          </a:xfrm>
        </p:grpSpPr>
        <p:sp>
          <p:nvSpPr>
            <p:cNvPr id="11088" name="Google Shape;11088;p52"/>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2"/>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2"/>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2"/>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2"/>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2"/>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2"/>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2"/>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2"/>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2"/>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2"/>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2"/>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2"/>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2"/>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2"/>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2"/>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2"/>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52"/>
          <p:cNvGrpSpPr/>
          <p:nvPr/>
        </p:nvGrpSpPr>
        <p:grpSpPr>
          <a:xfrm>
            <a:off x="7964753" y="2295373"/>
            <a:ext cx="362068" cy="258670"/>
            <a:chOff x="7964753" y="2470823"/>
            <a:chExt cx="362068" cy="258670"/>
          </a:xfrm>
        </p:grpSpPr>
        <p:sp>
          <p:nvSpPr>
            <p:cNvPr id="11106" name="Google Shape;11106;p52"/>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2"/>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2"/>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2"/>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2"/>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2"/>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2"/>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2"/>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2"/>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52"/>
          <p:cNvGrpSpPr/>
          <p:nvPr/>
        </p:nvGrpSpPr>
        <p:grpSpPr>
          <a:xfrm>
            <a:off x="7524349" y="2280997"/>
            <a:ext cx="350332" cy="288948"/>
            <a:chOff x="7524349" y="2456447"/>
            <a:chExt cx="350332" cy="288948"/>
          </a:xfrm>
        </p:grpSpPr>
        <p:sp>
          <p:nvSpPr>
            <p:cNvPr id="11116" name="Google Shape;11116;p52"/>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2"/>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2"/>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2"/>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2"/>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52"/>
          <p:cNvGrpSpPr/>
          <p:nvPr/>
        </p:nvGrpSpPr>
        <p:grpSpPr>
          <a:xfrm>
            <a:off x="3972749" y="2719143"/>
            <a:ext cx="355230" cy="356725"/>
            <a:chOff x="3972749" y="2894211"/>
            <a:chExt cx="355230" cy="356725"/>
          </a:xfrm>
        </p:grpSpPr>
        <p:sp>
          <p:nvSpPr>
            <p:cNvPr id="11122" name="Google Shape;11122;p52"/>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2"/>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2"/>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2"/>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2"/>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52"/>
          <p:cNvGrpSpPr/>
          <p:nvPr/>
        </p:nvGrpSpPr>
        <p:grpSpPr>
          <a:xfrm>
            <a:off x="3527797" y="2743553"/>
            <a:ext cx="355993" cy="307904"/>
            <a:chOff x="3527797" y="2918796"/>
            <a:chExt cx="355993" cy="307904"/>
          </a:xfrm>
        </p:grpSpPr>
        <p:sp>
          <p:nvSpPr>
            <p:cNvPr id="11128" name="Google Shape;11128;p52"/>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2"/>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2"/>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2"/>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2"/>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2"/>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2"/>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2"/>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2"/>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2"/>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52"/>
          <p:cNvGrpSpPr/>
          <p:nvPr/>
        </p:nvGrpSpPr>
        <p:grpSpPr>
          <a:xfrm>
            <a:off x="3082845" y="2746336"/>
            <a:ext cx="356375" cy="302338"/>
            <a:chOff x="3082845" y="2920959"/>
            <a:chExt cx="356375" cy="302338"/>
          </a:xfrm>
        </p:grpSpPr>
        <p:sp>
          <p:nvSpPr>
            <p:cNvPr id="11139" name="Google Shape;11139;p52"/>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2"/>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1" name="Google Shape;11141;p52"/>
          <p:cNvGrpSpPr/>
          <p:nvPr/>
        </p:nvGrpSpPr>
        <p:grpSpPr>
          <a:xfrm>
            <a:off x="2639038" y="2719699"/>
            <a:ext cx="355612" cy="355612"/>
            <a:chOff x="2639038" y="2894942"/>
            <a:chExt cx="355612" cy="355612"/>
          </a:xfrm>
        </p:grpSpPr>
        <p:sp>
          <p:nvSpPr>
            <p:cNvPr id="11142" name="Google Shape;11142;p52"/>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2"/>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52"/>
          <p:cNvGrpSpPr/>
          <p:nvPr/>
        </p:nvGrpSpPr>
        <p:grpSpPr>
          <a:xfrm>
            <a:off x="2194468" y="2763622"/>
            <a:ext cx="355993" cy="267766"/>
            <a:chOff x="2194468" y="2938865"/>
            <a:chExt cx="355993" cy="267766"/>
          </a:xfrm>
        </p:grpSpPr>
        <p:sp>
          <p:nvSpPr>
            <p:cNvPr id="11145" name="Google Shape;11145;p52"/>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2"/>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2"/>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2"/>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2"/>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2"/>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2"/>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2"/>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2"/>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2"/>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2"/>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2"/>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2"/>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2"/>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2"/>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2"/>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2"/>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2"/>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2"/>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2"/>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52"/>
          <p:cNvGrpSpPr/>
          <p:nvPr/>
        </p:nvGrpSpPr>
        <p:grpSpPr>
          <a:xfrm>
            <a:off x="1749897" y="2719699"/>
            <a:ext cx="355993" cy="355612"/>
            <a:chOff x="1749897" y="2894561"/>
            <a:chExt cx="355993" cy="355612"/>
          </a:xfrm>
        </p:grpSpPr>
        <p:sp>
          <p:nvSpPr>
            <p:cNvPr id="11166" name="Google Shape;11166;p52"/>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2"/>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2"/>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2"/>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2"/>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2"/>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2"/>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2"/>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2"/>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2"/>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2"/>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52"/>
          <p:cNvGrpSpPr/>
          <p:nvPr/>
        </p:nvGrpSpPr>
        <p:grpSpPr>
          <a:xfrm>
            <a:off x="1305327" y="2718761"/>
            <a:ext cx="357520" cy="357488"/>
            <a:chOff x="1305327" y="2894211"/>
            <a:chExt cx="357520" cy="357488"/>
          </a:xfrm>
        </p:grpSpPr>
        <p:sp>
          <p:nvSpPr>
            <p:cNvPr id="11178" name="Google Shape;11178;p52"/>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2"/>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2"/>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2"/>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2"/>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52"/>
          <p:cNvGrpSpPr/>
          <p:nvPr/>
        </p:nvGrpSpPr>
        <p:grpSpPr>
          <a:xfrm>
            <a:off x="853950" y="2720860"/>
            <a:ext cx="364104" cy="353290"/>
            <a:chOff x="853950" y="2894720"/>
            <a:chExt cx="364104" cy="353290"/>
          </a:xfrm>
        </p:grpSpPr>
        <p:sp>
          <p:nvSpPr>
            <p:cNvPr id="11184" name="Google Shape;11184;p52"/>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2"/>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2"/>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2"/>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2"/>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2"/>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2"/>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52"/>
          <p:cNvGrpSpPr/>
          <p:nvPr/>
        </p:nvGrpSpPr>
        <p:grpSpPr>
          <a:xfrm>
            <a:off x="7066548" y="2737144"/>
            <a:ext cx="352209" cy="334938"/>
            <a:chOff x="7066548" y="2912594"/>
            <a:chExt cx="352209" cy="334938"/>
          </a:xfrm>
        </p:grpSpPr>
        <p:sp>
          <p:nvSpPr>
            <p:cNvPr id="11192" name="Google Shape;11192;p52"/>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2"/>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2"/>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2"/>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2"/>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2"/>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8" name="Google Shape;11198;p52"/>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2"/>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0" name="Google Shape;11200;p52"/>
          <p:cNvGrpSpPr/>
          <p:nvPr/>
        </p:nvGrpSpPr>
        <p:grpSpPr>
          <a:xfrm>
            <a:off x="7541397" y="2729352"/>
            <a:ext cx="318495" cy="352209"/>
            <a:chOff x="7541397" y="2904802"/>
            <a:chExt cx="318495" cy="352209"/>
          </a:xfrm>
        </p:grpSpPr>
        <p:sp>
          <p:nvSpPr>
            <p:cNvPr id="11201" name="Google Shape;11201;p52"/>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2"/>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52"/>
          <p:cNvGrpSpPr/>
          <p:nvPr/>
        </p:nvGrpSpPr>
        <p:grpSpPr>
          <a:xfrm>
            <a:off x="8003015" y="2728589"/>
            <a:ext cx="306759" cy="351445"/>
            <a:chOff x="8003015" y="2904039"/>
            <a:chExt cx="306759" cy="351445"/>
          </a:xfrm>
        </p:grpSpPr>
        <p:sp>
          <p:nvSpPr>
            <p:cNvPr id="11204" name="Google Shape;11204;p52"/>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2"/>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2"/>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2"/>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2"/>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2"/>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52"/>
          <p:cNvGrpSpPr/>
          <p:nvPr/>
        </p:nvGrpSpPr>
        <p:grpSpPr>
          <a:xfrm>
            <a:off x="5687770" y="2710046"/>
            <a:ext cx="369638" cy="369606"/>
            <a:chOff x="5687770" y="2885496"/>
            <a:chExt cx="369638" cy="369606"/>
          </a:xfrm>
        </p:grpSpPr>
        <p:sp>
          <p:nvSpPr>
            <p:cNvPr id="11211" name="Google Shape;11211;p52"/>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2"/>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2"/>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2"/>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2"/>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2"/>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2"/>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2"/>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2"/>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2"/>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1" name="Google Shape;11221;p52"/>
          <p:cNvGrpSpPr/>
          <p:nvPr/>
        </p:nvGrpSpPr>
        <p:grpSpPr>
          <a:xfrm>
            <a:off x="4881958" y="2729352"/>
            <a:ext cx="156417" cy="349537"/>
            <a:chOff x="4881958" y="2904802"/>
            <a:chExt cx="156417" cy="349537"/>
          </a:xfrm>
        </p:grpSpPr>
        <p:sp>
          <p:nvSpPr>
            <p:cNvPr id="11222" name="Google Shape;11222;p52"/>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2"/>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2"/>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2"/>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2"/>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2"/>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2"/>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9" name="Google Shape;11229;p52"/>
          <p:cNvGrpSpPr/>
          <p:nvPr/>
        </p:nvGrpSpPr>
        <p:grpSpPr>
          <a:xfrm>
            <a:off x="5230318" y="2711064"/>
            <a:ext cx="371133" cy="367443"/>
            <a:chOff x="5230318" y="2886514"/>
            <a:chExt cx="371133" cy="367443"/>
          </a:xfrm>
        </p:grpSpPr>
        <p:sp>
          <p:nvSpPr>
            <p:cNvPr id="11230" name="Google Shape;11230;p52"/>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2"/>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2"/>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2"/>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2"/>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2"/>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2"/>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2"/>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2"/>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52"/>
          <p:cNvGrpSpPr/>
          <p:nvPr/>
        </p:nvGrpSpPr>
        <p:grpSpPr>
          <a:xfrm>
            <a:off x="5748358" y="3259128"/>
            <a:ext cx="352590" cy="182561"/>
            <a:chOff x="5748358" y="3434578"/>
            <a:chExt cx="352590" cy="182561"/>
          </a:xfrm>
        </p:grpSpPr>
        <p:sp>
          <p:nvSpPr>
            <p:cNvPr id="11240" name="Google Shape;11240;p52"/>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2"/>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2"/>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2"/>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2"/>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2"/>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52"/>
          <p:cNvGrpSpPr/>
          <p:nvPr/>
        </p:nvGrpSpPr>
        <p:grpSpPr>
          <a:xfrm>
            <a:off x="862283" y="4099321"/>
            <a:ext cx="341204" cy="359301"/>
            <a:chOff x="862283" y="4274771"/>
            <a:chExt cx="341204" cy="359301"/>
          </a:xfrm>
        </p:grpSpPr>
        <p:sp>
          <p:nvSpPr>
            <p:cNvPr id="11247" name="Google Shape;11247;p52"/>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2"/>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2"/>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52"/>
          <p:cNvGrpSpPr/>
          <p:nvPr/>
        </p:nvGrpSpPr>
        <p:grpSpPr>
          <a:xfrm>
            <a:off x="1396957" y="4111915"/>
            <a:ext cx="301861" cy="332871"/>
            <a:chOff x="1396957" y="4287365"/>
            <a:chExt cx="301861" cy="332871"/>
          </a:xfrm>
        </p:grpSpPr>
        <p:sp>
          <p:nvSpPr>
            <p:cNvPr id="11251" name="Google Shape;11251;p52"/>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2"/>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2"/>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2"/>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2"/>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52"/>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2"/>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2"/>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2"/>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2"/>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2"/>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2"/>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2"/>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2"/>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2"/>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52"/>
          <p:cNvGrpSpPr/>
          <p:nvPr/>
        </p:nvGrpSpPr>
        <p:grpSpPr>
          <a:xfrm>
            <a:off x="1865381" y="4102056"/>
            <a:ext cx="396131" cy="355612"/>
            <a:chOff x="1865381" y="4277506"/>
            <a:chExt cx="396131" cy="355612"/>
          </a:xfrm>
        </p:grpSpPr>
        <p:sp>
          <p:nvSpPr>
            <p:cNvPr id="11267" name="Google Shape;11267;p52"/>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2"/>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2"/>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2"/>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2"/>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2"/>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52"/>
          <p:cNvGrpSpPr/>
          <p:nvPr/>
        </p:nvGrpSpPr>
        <p:grpSpPr>
          <a:xfrm>
            <a:off x="2411823" y="4128549"/>
            <a:ext cx="334398" cy="299953"/>
            <a:chOff x="2411823" y="4303999"/>
            <a:chExt cx="334398" cy="299953"/>
          </a:xfrm>
        </p:grpSpPr>
        <p:sp>
          <p:nvSpPr>
            <p:cNvPr id="11274" name="Google Shape;11274;p52"/>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2"/>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2"/>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2"/>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2"/>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2"/>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2"/>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52"/>
          <p:cNvGrpSpPr/>
          <p:nvPr/>
        </p:nvGrpSpPr>
        <p:grpSpPr>
          <a:xfrm>
            <a:off x="2903337" y="4103582"/>
            <a:ext cx="382519" cy="350682"/>
            <a:chOff x="2903337" y="4279032"/>
            <a:chExt cx="382519" cy="350682"/>
          </a:xfrm>
        </p:grpSpPr>
        <p:sp>
          <p:nvSpPr>
            <p:cNvPr id="11282" name="Google Shape;11282;p52"/>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2"/>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2"/>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2"/>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2"/>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2"/>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2"/>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2"/>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2"/>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2"/>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2"/>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2"/>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2"/>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2"/>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2"/>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52"/>
          <p:cNvGrpSpPr/>
          <p:nvPr/>
        </p:nvGrpSpPr>
        <p:grpSpPr>
          <a:xfrm>
            <a:off x="3933342" y="4140317"/>
            <a:ext cx="383632" cy="276449"/>
            <a:chOff x="3933342" y="4315767"/>
            <a:chExt cx="383632" cy="276449"/>
          </a:xfrm>
        </p:grpSpPr>
        <p:sp>
          <p:nvSpPr>
            <p:cNvPr id="11298" name="Google Shape;11298;p52"/>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2"/>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2"/>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2"/>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2"/>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2"/>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4" name="Google Shape;11304;p52"/>
          <p:cNvGrpSpPr/>
          <p:nvPr/>
        </p:nvGrpSpPr>
        <p:grpSpPr>
          <a:xfrm>
            <a:off x="3441065" y="4127055"/>
            <a:ext cx="337069" cy="302593"/>
            <a:chOff x="3441065" y="4302505"/>
            <a:chExt cx="337069" cy="302593"/>
          </a:xfrm>
        </p:grpSpPr>
        <p:sp>
          <p:nvSpPr>
            <p:cNvPr id="11305" name="Google Shape;11305;p52"/>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2"/>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2"/>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2"/>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2"/>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2"/>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2"/>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2"/>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2"/>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2"/>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2"/>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2"/>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2"/>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52"/>
          <p:cNvGrpSpPr/>
          <p:nvPr/>
        </p:nvGrpSpPr>
        <p:grpSpPr>
          <a:xfrm>
            <a:off x="3532345" y="3187185"/>
            <a:ext cx="339328" cy="336274"/>
            <a:chOff x="3532345" y="3362635"/>
            <a:chExt cx="339328" cy="336274"/>
          </a:xfrm>
        </p:grpSpPr>
        <p:sp>
          <p:nvSpPr>
            <p:cNvPr id="11319" name="Google Shape;11319;p5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2"/>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2"/>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2"/>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4" name="Google Shape;11324;p52"/>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5" name="Google Shape;11325;p52"/>
          <p:cNvGrpSpPr/>
          <p:nvPr/>
        </p:nvGrpSpPr>
        <p:grpSpPr>
          <a:xfrm>
            <a:off x="1883955" y="3633250"/>
            <a:ext cx="162873" cy="351445"/>
            <a:chOff x="1883955" y="3808700"/>
            <a:chExt cx="162873" cy="351445"/>
          </a:xfrm>
        </p:grpSpPr>
        <p:sp>
          <p:nvSpPr>
            <p:cNvPr id="11326" name="Google Shape;11326;p52"/>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2"/>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52"/>
          <p:cNvGrpSpPr/>
          <p:nvPr/>
        </p:nvGrpSpPr>
        <p:grpSpPr>
          <a:xfrm>
            <a:off x="939156" y="3633759"/>
            <a:ext cx="192007" cy="351318"/>
            <a:chOff x="939156" y="3809209"/>
            <a:chExt cx="192007" cy="351318"/>
          </a:xfrm>
        </p:grpSpPr>
        <p:sp>
          <p:nvSpPr>
            <p:cNvPr id="11329" name="Google Shape;11329;p52"/>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2"/>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52"/>
          <p:cNvGrpSpPr/>
          <p:nvPr/>
        </p:nvGrpSpPr>
        <p:grpSpPr>
          <a:xfrm>
            <a:off x="2306167" y="3634395"/>
            <a:ext cx="193915" cy="349155"/>
            <a:chOff x="2306167" y="3809845"/>
            <a:chExt cx="193915" cy="349155"/>
          </a:xfrm>
        </p:grpSpPr>
        <p:sp>
          <p:nvSpPr>
            <p:cNvPr id="11332" name="Google Shape;11332;p52"/>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2"/>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2"/>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2"/>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2"/>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2"/>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2"/>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52"/>
          <p:cNvGrpSpPr/>
          <p:nvPr/>
        </p:nvGrpSpPr>
        <p:grpSpPr>
          <a:xfrm>
            <a:off x="1323901" y="3631723"/>
            <a:ext cx="356343" cy="356757"/>
            <a:chOff x="1323901" y="3807173"/>
            <a:chExt cx="356343" cy="356757"/>
          </a:xfrm>
        </p:grpSpPr>
        <p:sp>
          <p:nvSpPr>
            <p:cNvPr id="11340" name="Google Shape;11340;p52"/>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2"/>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2"/>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2"/>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2"/>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2"/>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2"/>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2"/>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2"/>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2"/>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2"/>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2"/>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2"/>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2"/>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2"/>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2"/>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2"/>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2"/>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2"/>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2"/>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2"/>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2"/>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2"/>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2"/>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4" name="Google Shape;11364;p52"/>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5" name="Google Shape;11365;p52"/>
          <p:cNvGrpSpPr/>
          <p:nvPr/>
        </p:nvGrpSpPr>
        <p:grpSpPr>
          <a:xfrm>
            <a:off x="859262" y="3178470"/>
            <a:ext cx="306759" cy="351445"/>
            <a:chOff x="859262" y="3353920"/>
            <a:chExt cx="306759" cy="351445"/>
          </a:xfrm>
        </p:grpSpPr>
        <p:sp>
          <p:nvSpPr>
            <p:cNvPr id="11366" name="Google Shape;11366;p52"/>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2"/>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2"/>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2"/>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2"/>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1" name="Google Shape;11371;p52"/>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2" name="Google Shape;11372;p52"/>
          <p:cNvGrpSpPr/>
          <p:nvPr/>
        </p:nvGrpSpPr>
        <p:grpSpPr>
          <a:xfrm>
            <a:off x="3967437" y="3661652"/>
            <a:ext cx="364708" cy="295405"/>
            <a:chOff x="3967437" y="3837102"/>
            <a:chExt cx="364708" cy="295405"/>
          </a:xfrm>
        </p:grpSpPr>
        <p:sp>
          <p:nvSpPr>
            <p:cNvPr id="11373" name="Google Shape;11373;p52"/>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2"/>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2"/>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2"/>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2"/>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8" name="Google Shape;11378;p52"/>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2"/>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2"/>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1" name="Google Shape;11381;p52"/>
          <p:cNvGrpSpPr/>
          <p:nvPr/>
        </p:nvGrpSpPr>
        <p:grpSpPr>
          <a:xfrm>
            <a:off x="5811827" y="3631001"/>
            <a:ext cx="283743" cy="308444"/>
            <a:chOff x="5964227" y="3858701"/>
            <a:chExt cx="283743" cy="308444"/>
          </a:xfrm>
        </p:grpSpPr>
        <p:sp>
          <p:nvSpPr>
            <p:cNvPr id="11382" name="Google Shape;11382;p52"/>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2"/>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2"/>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2"/>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52"/>
          <p:cNvGrpSpPr/>
          <p:nvPr/>
        </p:nvGrpSpPr>
        <p:grpSpPr>
          <a:xfrm>
            <a:off x="6243508" y="3697623"/>
            <a:ext cx="320372" cy="213602"/>
            <a:chOff x="6395908" y="3873073"/>
            <a:chExt cx="320372" cy="213602"/>
          </a:xfrm>
        </p:grpSpPr>
        <p:sp>
          <p:nvSpPr>
            <p:cNvPr id="11387" name="Google Shape;11387;p52"/>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2"/>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2"/>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2"/>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2"/>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2"/>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2"/>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2"/>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2"/>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2"/>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7" name="Google Shape;11397;p52"/>
          <p:cNvGrpSpPr/>
          <p:nvPr/>
        </p:nvGrpSpPr>
        <p:grpSpPr>
          <a:xfrm>
            <a:off x="7262890" y="3627366"/>
            <a:ext cx="357138" cy="352018"/>
            <a:chOff x="7415290" y="3802816"/>
            <a:chExt cx="357138" cy="352018"/>
          </a:xfrm>
        </p:grpSpPr>
        <p:sp>
          <p:nvSpPr>
            <p:cNvPr id="11398" name="Google Shape;11398;p52"/>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2"/>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2"/>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2"/>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2"/>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2"/>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2"/>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2"/>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6" name="Google Shape;11406;p52"/>
          <p:cNvGrpSpPr/>
          <p:nvPr/>
        </p:nvGrpSpPr>
        <p:grpSpPr>
          <a:xfrm>
            <a:off x="6737312" y="3657963"/>
            <a:ext cx="355230" cy="293401"/>
            <a:chOff x="6889712" y="3833413"/>
            <a:chExt cx="355230" cy="293401"/>
          </a:xfrm>
        </p:grpSpPr>
        <p:sp>
          <p:nvSpPr>
            <p:cNvPr id="11407" name="Google Shape;11407;p52"/>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2"/>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2"/>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2"/>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2"/>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2" name="Google Shape;11412;p52"/>
          <p:cNvGrpSpPr/>
          <p:nvPr/>
        </p:nvGrpSpPr>
        <p:grpSpPr>
          <a:xfrm>
            <a:off x="7707152" y="3660420"/>
            <a:ext cx="282318" cy="337168"/>
            <a:chOff x="1635875" y="237775"/>
            <a:chExt cx="4370250" cy="5219325"/>
          </a:xfrm>
        </p:grpSpPr>
        <p:sp>
          <p:nvSpPr>
            <p:cNvPr id="11413" name="Google Shape;11413;p52"/>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2"/>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5" name="Google Shape;11415;p52"/>
          <p:cNvGrpSpPr/>
          <p:nvPr/>
        </p:nvGrpSpPr>
        <p:grpSpPr>
          <a:xfrm>
            <a:off x="3103963" y="3185690"/>
            <a:ext cx="297886" cy="337578"/>
            <a:chOff x="3103963" y="3361140"/>
            <a:chExt cx="297886" cy="337578"/>
          </a:xfrm>
        </p:grpSpPr>
        <p:sp>
          <p:nvSpPr>
            <p:cNvPr id="11416" name="Google Shape;11416;p52"/>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2"/>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2"/>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2"/>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2"/>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2"/>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2"/>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2"/>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2"/>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2"/>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2"/>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2"/>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52"/>
          <p:cNvGrpSpPr/>
          <p:nvPr/>
        </p:nvGrpSpPr>
        <p:grpSpPr>
          <a:xfrm>
            <a:off x="2667821" y="3185658"/>
            <a:ext cx="273046" cy="337801"/>
            <a:chOff x="2667821" y="3361108"/>
            <a:chExt cx="273046" cy="337801"/>
          </a:xfrm>
        </p:grpSpPr>
        <p:sp>
          <p:nvSpPr>
            <p:cNvPr id="11441" name="Google Shape;11441;p52"/>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2"/>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2"/>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2"/>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2"/>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2"/>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2"/>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2"/>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2"/>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2"/>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2"/>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2"/>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2"/>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2"/>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2"/>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2"/>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2"/>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2"/>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2"/>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0" name="Google Shape;11460;p52"/>
          <p:cNvGrpSpPr/>
          <p:nvPr/>
        </p:nvGrpSpPr>
        <p:grpSpPr>
          <a:xfrm>
            <a:off x="2212469" y="3184863"/>
            <a:ext cx="282715" cy="338660"/>
            <a:chOff x="2212469" y="3360313"/>
            <a:chExt cx="282715" cy="338660"/>
          </a:xfrm>
        </p:grpSpPr>
        <p:sp>
          <p:nvSpPr>
            <p:cNvPr id="11461" name="Google Shape;11461;p52"/>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2"/>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2"/>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52"/>
          <p:cNvGrpSpPr/>
          <p:nvPr/>
        </p:nvGrpSpPr>
        <p:grpSpPr>
          <a:xfrm>
            <a:off x="1768821" y="3185658"/>
            <a:ext cx="278739" cy="339073"/>
            <a:chOff x="1768821" y="3361108"/>
            <a:chExt cx="278739" cy="339073"/>
          </a:xfrm>
        </p:grpSpPr>
        <p:sp>
          <p:nvSpPr>
            <p:cNvPr id="11465" name="Google Shape;11465;p52"/>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2"/>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2"/>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2"/>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2"/>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2"/>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2"/>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2"/>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2"/>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2"/>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2"/>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52"/>
          <p:cNvGrpSpPr/>
          <p:nvPr/>
        </p:nvGrpSpPr>
        <p:grpSpPr>
          <a:xfrm>
            <a:off x="5337883" y="3161423"/>
            <a:ext cx="307141" cy="376826"/>
            <a:chOff x="5337883" y="3336873"/>
            <a:chExt cx="307141" cy="376826"/>
          </a:xfrm>
        </p:grpSpPr>
        <p:sp>
          <p:nvSpPr>
            <p:cNvPr id="11477" name="Google Shape;11477;p52"/>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2"/>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52"/>
          <p:cNvGrpSpPr/>
          <p:nvPr/>
        </p:nvGrpSpPr>
        <p:grpSpPr>
          <a:xfrm>
            <a:off x="4883835" y="3161805"/>
            <a:ext cx="323425" cy="377557"/>
            <a:chOff x="4883835" y="3337255"/>
            <a:chExt cx="323425" cy="377557"/>
          </a:xfrm>
        </p:grpSpPr>
        <p:sp>
          <p:nvSpPr>
            <p:cNvPr id="11480" name="Google Shape;11480;p52"/>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2"/>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2"/>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52"/>
          <p:cNvGrpSpPr/>
          <p:nvPr/>
        </p:nvGrpSpPr>
        <p:grpSpPr>
          <a:xfrm>
            <a:off x="6193310" y="3231839"/>
            <a:ext cx="352590" cy="237488"/>
            <a:chOff x="6193310" y="3407289"/>
            <a:chExt cx="352590" cy="237488"/>
          </a:xfrm>
        </p:grpSpPr>
        <p:sp>
          <p:nvSpPr>
            <p:cNvPr id="11484" name="Google Shape;11484;p52"/>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2"/>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2"/>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2"/>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2"/>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52"/>
          <p:cNvGrpSpPr/>
          <p:nvPr/>
        </p:nvGrpSpPr>
        <p:grpSpPr>
          <a:xfrm>
            <a:off x="6637117" y="3222393"/>
            <a:ext cx="353735" cy="254504"/>
            <a:chOff x="6637117" y="3397843"/>
            <a:chExt cx="353735" cy="254504"/>
          </a:xfrm>
        </p:grpSpPr>
        <p:sp>
          <p:nvSpPr>
            <p:cNvPr id="11490" name="Google Shape;11490;p52"/>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2"/>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2"/>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2"/>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2"/>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2"/>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52"/>
          <p:cNvGrpSpPr/>
          <p:nvPr/>
        </p:nvGrpSpPr>
        <p:grpSpPr>
          <a:xfrm>
            <a:off x="7075994" y="3174081"/>
            <a:ext cx="360637" cy="352336"/>
            <a:chOff x="7075994" y="3349531"/>
            <a:chExt cx="360637" cy="352336"/>
          </a:xfrm>
        </p:grpSpPr>
        <p:sp>
          <p:nvSpPr>
            <p:cNvPr id="11497" name="Google Shape;11497;p52"/>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2"/>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2"/>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2"/>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2"/>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2"/>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2"/>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4" name="Google Shape;11504;p52"/>
          <p:cNvGrpSpPr/>
          <p:nvPr/>
        </p:nvGrpSpPr>
        <p:grpSpPr>
          <a:xfrm>
            <a:off x="7651983" y="3173731"/>
            <a:ext cx="107183" cy="352399"/>
            <a:chOff x="7651983" y="3349181"/>
            <a:chExt cx="107183" cy="352399"/>
          </a:xfrm>
        </p:grpSpPr>
        <p:sp>
          <p:nvSpPr>
            <p:cNvPr id="11505" name="Google Shape;11505;p52"/>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2"/>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7" name="Google Shape;11507;p52"/>
          <p:cNvGrpSpPr/>
          <p:nvPr/>
        </p:nvGrpSpPr>
        <p:grpSpPr>
          <a:xfrm>
            <a:off x="7973468" y="3206872"/>
            <a:ext cx="352590" cy="287072"/>
            <a:chOff x="7973468" y="3382322"/>
            <a:chExt cx="352590" cy="287072"/>
          </a:xfrm>
        </p:grpSpPr>
        <p:sp>
          <p:nvSpPr>
            <p:cNvPr id="11508" name="Google Shape;11508;p52"/>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2"/>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2"/>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2"/>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2"/>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2"/>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2"/>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2"/>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2"/>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2"/>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2"/>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2"/>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0" name="Google Shape;11520;p5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521" name="Google Shape;11521;p5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25" name="Shape 11525"/>
        <p:cNvGrpSpPr/>
        <p:nvPr/>
      </p:nvGrpSpPr>
      <p:grpSpPr>
        <a:xfrm>
          <a:off x="0" y="0"/>
          <a:ext cx="0" cy="0"/>
          <a:chOff x="0" y="0"/>
          <a:chExt cx="0" cy="0"/>
        </a:xfrm>
      </p:grpSpPr>
      <p:grpSp>
        <p:nvGrpSpPr>
          <p:cNvPr id="11526" name="Google Shape;11526;p53"/>
          <p:cNvGrpSpPr/>
          <p:nvPr/>
        </p:nvGrpSpPr>
        <p:grpSpPr>
          <a:xfrm>
            <a:off x="821808" y="1576858"/>
            <a:ext cx="347872" cy="347488"/>
            <a:chOff x="849677" y="1500658"/>
            <a:chExt cx="347872" cy="347488"/>
          </a:xfrm>
        </p:grpSpPr>
        <p:sp>
          <p:nvSpPr>
            <p:cNvPr id="11527" name="Google Shape;11527;p53"/>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3"/>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3"/>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3"/>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3"/>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3"/>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3" name="Google Shape;11533;p53"/>
          <p:cNvGrpSpPr/>
          <p:nvPr/>
        </p:nvGrpSpPr>
        <p:grpSpPr>
          <a:xfrm>
            <a:off x="1387984" y="1576858"/>
            <a:ext cx="315872" cy="347488"/>
            <a:chOff x="1415853" y="1500658"/>
            <a:chExt cx="315872" cy="347488"/>
          </a:xfrm>
        </p:grpSpPr>
        <p:sp>
          <p:nvSpPr>
            <p:cNvPr id="11534" name="Google Shape;11534;p53"/>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3"/>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3"/>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3"/>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8" name="Google Shape;11538;p53"/>
          <p:cNvGrpSpPr/>
          <p:nvPr/>
        </p:nvGrpSpPr>
        <p:grpSpPr>
          <a:xfrm>
            <a:off x="4669520" y="1576858"/>
            <a:ext cx="347520" cy="347104"/>
            <a:chOff x="4697389" y="1500658"/>
            <a:chExt cx="347520" cy="347104"/>
          </a:xfrm>
        </p:grpSpPr>
        <p:sp>
          <p:nvSpPr>
            <p:cNvPr id="11539" name="Google Shape;11539;p53"/>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3"/>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3"/>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53"/>
          <p:cNvGrpSpPr/>
          <p:nvPr/>
        </p:nvGrpSpPr>
        <p:grpSpPr>
          <a:xfrm>
            <a:off x="3575664" y="2041146"/>
            <a:ext cx="347520" cy="353760"/>
            <a:chOff x="3603533" y="1964946"/>
            <a:chExt cx="347520" cy="353760"/>
          </a:xfrm>
        </p:grpSpPr>
        <p:sp>
          <p:nvSpPr>
            <p:cNvPr id="11543" name="Google Shape;11543;p53"/>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3"/>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3"/>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53"/>
          <p:cNvGrpSpPr/>
          <p:nvPr/>
        </p:nvGrpSpPr>
        <p:grpSpPr>
          <a:xfrm>
            <a:off x="1922896" y="2040538"/>
            <a:ext cx="357792" cy="352448"/>
            <a:chOff x="1950765" y="1964338"/>
            <a:chExt cx="357792" cy="352448"/>
          </a:xfrm>
        </p:grpSpPr>
        <p:sp>
          <p:nvSpPr>
            <p:cNvPr id="11547" name="Google Shape;11547;p53"/>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3"/>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3"/>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3"/>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53"/>
          <p:cNvGrpSpPr/>
          <p:nvPr/>
        </p:nvGrpSpPr>
        <p:grpSpPr>
          <a:xfrm>
            <a:off x="7407760" y="2040890"/>
            <a:ext cx="367712" cy="353248"/>
            <a:chOff x="7435629" y="1964690"/>
            <a:chExt cx="367712" cy="353248"/>
          </a:xfrm>
        </p:grpSpPr>
        <p:sp>
          <p:nvSpPr>
            <p:cNvPr id="11552" name="Google Shape;11552;p53"/>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3"/>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3"/>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3"/>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53"/>
          <p:cNvGrpSpPr/>
          <p:nvPr/>
        </p:nvGrpSpPr>
        <p:grpSpPr>
          <a:xfrm>
            <a:off x="2484880" y="2041242"/>
            <a:ext cx="333024" cy="352896"/>
            <a:chOff x="2512749" y="1965042"/>
            <a:chExt cx="333024" cy="352896"/>
          </a:xfrm>
        </p:grpSpPr>
        <p:sp>
          <p:nvSpPr>
            <p:cNvPr id="11557" name="Google Shape;11557;p53"/>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3"/>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3"/>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3"/>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3"/>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53"/>
          <p:cNvGrpSpPr/>
          <p:nvPr/>
        </p:nvGrpSpPr>
        <p:grpSpPr>
          <a:xfrm>
            <a:off x="1370448" y="2057978"/>
            <a:ext cx="365792" cy="335392"/>
            <a:chOff x="1398317" y="1981778"/>
            <a:chExt cx="365792" cy="335392"/>
          </a:xfrm>
        </p:grpSpPr>
        <p:sp>
          <p:nvSpPr>
            <p:cNvPr id="11563" name="Google Shape;11563;p53"/>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3"/>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3"/>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3"/>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3"/>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3"/>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53"/>
          <p:cNvGrpSpPr/>
          <p:nvPr/>
        </p:nvGrpSpPr>
        <p:grpSpPr>
          <a:xfrm>
            <a:off x="3024368" y="2079770"/>
            <a:ext cx="353600" cy="314752"/>
            <a:chOff x="3052237" y="2003570"/>
            <a:chExt cx="353600" cy="314752"/>
          </a:xfrm>
        </p:grpSpPr>
        <p:sp>
          <p:nvSpPr>
            <p:cNvPr id="11570" name="Google Shape;11570;p53"/>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3"/>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3"/>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53"/>
          <p:cNvGrpSpPr/>
          <p:nvPr/>
        </p:nvGrpSpPr>
        <p:grpSpPr>
          <a:xfrm>
            <a:off x="1376144" y="3034266"/>
            <a:ext cx="368096" cy="223968"/>
            <a:chOff x="1404013" y="2958066"/>
            <a:chExt cx="368096" cy="223968"/>
          </a:xfrm>
        </p:grpSpPr>
        <p:sp>
          <p:nvSpPr>
            <p:cNvPr id="11574" name="Google Shape;11574;p53"/>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3"/>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6" name="Google Shape;11576;p53"/>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3"/>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8" name="Google Shape;11578;p53"/>
          <p:cNvGrpSpPr/>
          <p:nvPr/>
        </p:nvGrpSpPr>
        <p:grpSpPr>
          <a:xfrm>
            <a:off x="1923280" y="2961402"/>
            <a:ext cx="370368" cy="367328"/>
            <a:chOff x="1951149" y="2885202"/>
            <a:chExt cx="370368" cy="367328"/>
          </a:xfrm>
        </p:grpSpPr>
        <p:sp>
          <p:nvSpPr>
            <p:cNvPr id="11579" name="Google Shape;11579;p53"/>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3"/>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3"/>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53"/>
          <p:cNvGrpSpPr/>
          <p:nvPr/>
        </p:nvGrpSpPr>
        <p:grpSpPr>
          <a:xfrm>
            <a:off x="2473808" y="2982362"/>
            <a:ext cx="367328" cy="327296"/>
            <a:chOff x="2501677" y="2906162"/>
            <a:chExt cx="367328" cy="327296"/>
          </a:xfrm>
        </p:grpSpPr>
        <p:sp>
          <p:nvSpPr>
            <p:cNvPr id="11583" name="Google Shape;11583;p53"/>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3"/>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3"/>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6" name="Google Shape;11586;p53"/>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7" name="Google Shape;11587;p53"/>
          <p:cNvGrpSpPr/>
          <p:nvPr/>
        </p:nvGrpSpPr>
        <p:grpSpPr>
          <a:xfrm>
            <a:off x="3022448" y="2969914"/>
            <a:ext cx="367712" cy="354240"/>
            <a:chOff x="3050317" y="2893714"/>
            <a:chExt cx="367712" cy="354240"/>
          </a:xfrm>
        </p:grpSpPr>
        <p:sp>
          <p:nvSpPr>
            <p:cNvPr id="11588" name="Google Shape;11588;p53"/>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3"/>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0" name="Google Shape;11590;p53"/>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3"/>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2" name="Google Shape;11592;p53"/>
          <p:cNvGrpSpPr/>
          <p:nvPr/>
        </p:nvGrpSpPr>
        <p:grpSpPr>
          <a:xfrm>
            <a:off x="7503408" y="2962554"/>
            <a:ext cx="185184" cy="367296"/>
            <a:chOff x="7531277" y="2886354"/>
            <a:chExt cx="185184" cy="367296"/>
          </a:xfrm>
        </p:grpSpPr>
        <p:sp>
          <p:nvSpPr>
            <p:cNvPr id="11593" name="Google Shape;11593;p53"/>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3"/>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3"/>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53"/>
          <p:cNvGrpSpPr/>
          <p:nvPr/>
        </p:nvGrpSpPr>
        <p:grpSpPr>
          <a:xfrm>
            <a:off x="6898768" y="2962938"/>
            <a:ext cx="297184" cy="367296"/>
            <a:chOff x="6926637" y="2886738"/>
            <a:chExt cx="297184" cy="367296"/>
          </a:xfrm>
        </p:grpSpPr>
        <p:sp>
          <p:nvSpPr>
            <p:cNvPr id="11597" name="Google Shape;11597;p53"/>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3"/>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3"/>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0" name="Google Shape;11600;p53"/>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3"/>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2" name="Google Shape;11602;p53"/>
          <p:cNvGrpSpPr/>
          <p:nvPr/>
        </p:nvGrpSpPr>
        <p:grpSpPr>
          <a:xfrm>
            <a:off x="6312784" y="2962554"/>
            <a:ext cx="370368" cy="368064"/>
            <a:chOff x="6340653" y="2886354"/>
            <a:chExt cx="370368" cy="368064"/>
          </a:xfrm>
        </p:grpSpPr>
        <p:sp>
          <p:nvSpPr>
            <p:cNvPr id="11603" name="Google Shape;11603;p53"/>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3"/>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3"/>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3"/>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3"/>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3"/>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53"/>
          <p:cNvGrpSpPr/>
          <p:nvPr/>
        </p:nvGrpSpPr>
        <p:grpSpPr>
          <a:xfrm>
            <a:off x="5218928" y="2057626"/>
            <a:ext cx="354752" cy="336512"/>
            <a:chOff x="5246797" y="1981426"/>
            <a:chExt cx="354752" cy="336512"/>
          </a:xfrm>
        </p:grpSpPr>
        <p:sp>
          <p:nvSpPr>
            <p:cNvPr id="11610" name="Google Shape;11610;p53"/>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3"/>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53"/>
          <p:cNvGrpSpPr/>
          <p:nvPr/>
        </p:nvGrpSpPr>
        <p:grpSpPr>
          <a:xfrm>
            <a:off x="4120880" y="2178266"/>
            <a:ext cx="355136" cy="216256"/>
            <a:chOff x="4148749" y="2102066"/>
            <a:chExt cx="355136" cy="216256"/>
          </a:xfrm>
        </p:grpSpPr>
        <p:sp>
          <p:nvSpPr>
            <p:cNvPr id="11613" name="Google Shape;11613;p53"/>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3"/>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53"/>
          <p:cNvGrpSpPr/>
          <p:nvPr/>
        </p:nvGrpSpPr>
        <p:grpSpPr>
          <a:xfrm>
            <a:off x="5766800" y="2077626"/>
            <a:ext cx="354752" cy="315360"/>
            <a:chOff x="5794669" y="2001426"/>
            <a:chExt cx="354752" cy="315360"/>
          </a:xfrm>
        </p:grpSpPr>
        <p:sp>
          <p:nvSpPr>
            <p:cNvPr id="11616" name="Google Shape;11616;p53"/>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3"/>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53"/>
          <p:cNvGrpSpPr/>
          <p:nvPr/>
        </p:nvGrpSpPr>
        <p:grpSpPr>
          <a:xfrm>
            <a:off x="6317360" y="2106042"/>
            <a:ext cx="352832" cy="289216"/>
            <a:chOff x="6345229" y="2029842"/>
            <a:chExt cx="352832" cy="289216"/>
          </a:xfrm>
        </p:grpSpPr>
        <p:sp>
          <p:nvSpPr>
            <p:cNvPr id="11619" name="Google Shape;11619;p53"/>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3"/>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53"/>
          <p:cNvGrpSpPr/>
          <p:nvPr/>
        </p:nvGrpSpPr>
        <p:grpSpPr>
          <a:xfrm>
            <a:off x="4669520" y="2112538"/>
            <a:ext cx="354752" cy="281984"/>
            <a:chOff x="4697389" y="2036338"/>
            <a:chExt cx="354752" cy="281984"/>
          </a:xfrm>
        </p:grpSpPr>
        <p:sp>
          <p:nvSpPr>
            <p:cNvPr id="11622" name="Google Shape;11622;p53"/>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3"/>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4" name="Google Shape;11624;p53"/>
          <p:cNvGrpSpPr/>
          <p:nvPr/>
        </p:nvGrpSpPr>
        <p:grpSpPr>
          <a:xfrm>
            <a:off x="1376144" y="2500954"/>
            <a:ext cx="353600" cy="354944"/>
            <a:chOff x="1404013" y="2424754"/>
            <a:chExt cx="353600" cy="354944"/>
          </a:xfrm>
        </p:grpSpPr>
        <p:sp>
          <p:nvSpPr>
            <p:cNvPr id="11625" name="Google Shape;11625;p53"/>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3"/>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3"/>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3"/>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3"/>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0" name="Google Shape;11630;p53"/>
          <p:cNvGrpSpPr/>
          <p:nvPr/>
        </p:nvGrpSpPr>
        <p:grpSpPr>
          <a:xfrm>
            <a:off x="826384" y="2504474"/>
            <a:ext cx="355104" cy="351040"/>
            <a:chOff x="854253" y="2428274"/>
            <a:chExt cx="355104" cy="351040"/>
          </a:xfrm>
        </p:grpSpPr>
        <p:sp>
          <p:nvSpPr>
            <p:cNvPr id="11631" name="Google Shape;11631;p53"/>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3"/>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53"/>
          <p:cNvGrpSpPr/>
          <p:nvPr/>
        </p:nvGrpSpPr>
        <p:grpSpPr>
          <a:xfrm>
            <a:off x="6869040" y="2517146"/>
            <a:ext cx="354752" cy="275904"/>
            <a:chOff x="6896909" y="2440946"/>
            <a:chExt cx="354752" cy="275904"/>
          </a:xfrm>
        </p:grpSpPr>
        <p:sp>
          <p:nvSpPr>
            <p:cNvPr id="11634" name="Google Shape;11634;p53"/>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3"/>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6" name="Google Shape;11636;p53"/>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7" name="Google Shape;11637;p53"/>
          <p:cNvGrpSpPr/>
          <p:nvPr/>
        </p:nvGrpSpPr>
        <p:grpSpPr>
          <a:xfrm>
            <a:off x="5237200" y="2500954"/>
            <a:ext cx="321984" cy="354560"/>
            <a:chOff x="5265069" y="2424754"/>
            <a:chExt cx="321984" cy="354560"/>
          </a:xfrm>
        </p:grpSpPr>
        <p:sp>
          <p:nvSpPr>
            <p:cNvPr id="11638" name="Google Shape;11638;p53"/>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3"/>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53"/>
          <p:cNvGrpSpPr/>
          <p:nvPr/>
        </p:nvGrpSpPr>
        <p:grpSpPr>
          <a:xfrm>
            <a:off x="4122800" y="2542970"/>
            <a:ext cx="355104" cy="259584"/>
            <a:chOff x="4150669" y="2466770"/>
            <a:chExt cx="355104" cy="259584"/>
          </a:xfrm>
        </p:grpSpPr>
        <p:sp>
          <p:nvSpPr>
            <p:cNvPr id="11641" name="Google Shape;11641;p53"/>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3"/>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3"/>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3"/>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53"/>
          <p:cNvGrpSpPr/>
          <p:nvPr/>
        </p:nvGrpSpPr>
        <p:grpSpPr>
          <a:xfrm>
            <a:off x="4671824" y="2501146"/>
            <a:ext cx="354336" cy="353984"/>
            <a:chOff x="4699693" y="2424946"/>
            <a:chExt cx="354336" cy="353984"/>
          </a:xfrm>
        </p:grpSpPr>
        <p:sp>
          <p:nvSpPr>
            <p:cNvPr id="11646" name="Google Shape;11646;p53"/>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3"/>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8" name="Google Shape;11648;p53"/>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3"/>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0" name="Google Shape;11650;p53"/>
          <p:cNvGrpSpPr/>
          <p:nvPr/>
        </p:nvGrpSpPr>
        <p:grpSpPr>
          <a:xfrm>
            <a:off x="1925168" y="2628442"/>
            <a:ext cx="355136" cy="227072"/>
            <a:chOff x="1953037" y="2552242"/>
            <a:chExt cx="355136" cy="227072"/>
          </a:xfrm>
        </p:grpSpPr>
        <p:sp>
          <p:nvSpPr>
            <p:cNvPr id="11651" name="Google Shape;11651;p53"/>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3"/>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3" name="Google Shape;11653;p53"/>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4" name="Google Shape;11654;p53"/>
          <p:cNvGrpSpPr/>
          <p:nvPr/>
        </p:nvGrpSpPr>
        <p:grpSpPr>
          <a:xfrm>
            <a:off x="2473072" y="2603418"/>
            <a:ext cx="355104" cy="250944"/>
            <a:chOff x="2500941" y="2527218"/>
            <a:chExt cx="355104" cy="250944"/>
          </a:xfrm>
        </p:grpSpPr>
        <p:sp>
          <p:nvSpPr>
            <p:cNvPr id="11655" name="Google Shape;11655;p53"/>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3"/>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3"/>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3"/>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3"/>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0" name="Google Shape;11660;p53"/>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1" name="Google Shape;11661;p53"/>
          <p:cNvGrpSpPr/>
          <p:nvPr/>
        </p:nvGrpSpPr>
        <p:grpSpPr>
          <a:xfrm>
            <a:off x="7965936" y="2503322"/>
            <a:ext cx="356256" cy="351808"/>
            <a:chOff x="7993805" y="2427122"/>
            <a:chExt cx="356256" cy="351808"/>
          </a:xfrm>
        </p:grpSpPr>
        <p:sp>
          <p:nvSpPr>
            <p:cNvPr id="11662" name="Google Shape;11662;p53"/>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3"/>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3"/>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53"/>
          <p:cNvGrpSpPr/>
          <p:nvPr/>
        </p:nvGrpSpPr>
        <p:grpSpPr>
          <a:xfrm>
            <a:off x="850768" y="2041210"/>
            <a:ext cx="308640" cy="353312"/>
            <a:chOff x="878637" y="1965010"/>
            <a:chExt cx="308640" cy="353312"/>
          </a:xfrm>
        </p:grpSpPr>
        <p:sp>
          <p:nvSpPr>
            <p:cNvPr id="11666" name="Google Shape;11666;p53"/>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3"/>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3"/>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53"/>
          <p:cNvGrpSpPr/>
          <p:nvPr/>
        </p:nvGrpSpPr>
        <p:grpSpPr>
          <a:xfrm>
            <a:off x="6868272" y="2040922"/>
            <a:ext cx="348256" cy="352448"/>
            <a:chOff x="6896141" y="1964722"/>
            <a:chExt cx="348256" cy="352448"/>
          </a:xfrm>
        </p:grpSpPr>
        <p:sp>
          <p:nvSpPr>
            <p:cNvPr id="11670" name="Google Shape;11670;p53"/>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3"/>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3"/>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53"/>
          <p:cNvGrpSpPr/>
          <p:nvPr/>
        </p:nvGrpSpPr>
        <p:grpSpPr>
          <a:xfrm>
            <a:off x="7962128" y="2091578"/>
            <a:ext cx="355136" cy="303328"/>
            <a:chOff x="7989997" y="2015378"/>
            <a:chExt cx="355136" cy="303328"/>
          </a:xfrm>
        </p:grpSpPr>
        <p:sp>
          <p:nvSpPr>
            <p:cNvPr id="11674" name="Google Shape;11674;p53"/>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3"/>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3"/>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7" name="Google Shape;11677;p53"/>
          <p:cNvGrpSpPr/>
          <p:nvPr/>
        </p:nvGrpSpPr>
        <p:grpSpPr>
          <a:xfrm>
            <a:off x="3570352" y="1585562"/>
            <a:ext cx="348640" cy="330784"/>
            <a:chOff x="3598221" y="1509362"/>
            <a:chExt cx="348640" cy="330784"/>
          </a:xfrm>
        </p:grpSpPr>
        <p:sp>
          <p:nvSpPr>
            <p:cNvPr id="11678" name="Google Shape;11678;p53"/>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3"/>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3"/>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3"/>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53"/>
          <p:cNvGrpSpPr/>
          <p:nvPr/>
        </p:nvGrpSpPr>
        <p:grpSpPr>
          <a:xfrm>
            <a:off x="5218928" y="1576858"/>
            <a:ext cx="347872" cy="347488"/>
            <a:chOff x="5246797" y="1500658"/>
            <a:chExt cx="347872" cy="347488"/>
          </a:xfrm>
        </p:grpSpPr>
        <p:sp>
          <p:nvSpPr>
            <p:cNvPr id="11683" name="Google Shape;11683;p53"/>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3"/>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3"/>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3"/>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53"/>
          <p:cNvGrpSpPr/>
          <p:nvPr/>
        </p:nvGrpSpPr>
        <p:grpSpPr>
          <a:xfrm>
            <a:off x="5768720" y="1576858"/>
            <a:ext cx="349024" cy="346752"/>
            <a:chOff x="5796589" y="1500658"/>
            <a:chExt cx="349024" cy="346752"/>
          </a:xfrm>
        </p:grpSpPr>
        <p:sp>
          <p:nvSpPr>
            <p:cNvPr id="11688" name="Google Shape;11688;p53"/>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9" name="Google Shape;11689;p53"/>
            <p:cNvGrpSpPr/>
            <p:nvPr/>
          </p:nvGrpSpPr>
          <p:grpSpPr>
            <a:xfrm>
              <a:off x="5796589" y="1500658"/>
              <a:ext cx="349024" cy="346752"/>
              <a:chOff x="5796589" y="1500658"/>
              <a:chExt cx="349024" cy="346752"/>
            </a:xfrm>
          </p:grpSpPr>
          <p:sp>
            <p:nvSpPr>
              <p:cNvPr id="11690" name="Google Shape;11690;p53"/>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3"/>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3"/>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3"/>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94" name="Google Shape;11694;p53"/>
          <p:cNvGrpSpPr/>
          <p:nvPr/>
        </p:nvGrpSpPr>
        <p:grpSpPr>
          <a:xfrm>
            <a:off x="6867504" y="1578778"/>
            <a:ext cx="348640" cy="343296"/>
            <a:chOff x="6895373" y="1502578"/>
            <a:chExt cx="348640" cy="343296"/>
          </a:xfrm>
        </p:grpSpPr>
        <p:sp>
          <p:nvSpPr>
            <p:cNvPr id="11695" name="Google Shape;11695;p53"/>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3"/>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3"/>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53"/>
          <p:cNvGrpSpPr/>
          <p:nvPr/>
        </p:nvGrpSpPr>
        <p:grpSpPr>
          <a:xfrm>
            <a:off x="4119728" y="1581658"/>
            <a:ext cx="347904" cy="336992"/>
            <a:chOff x="4147597" y="1505458"/>
            <a:chExt cx="347904" cy="336992"/>
          </a:xfrm>
        </p:grpSpPr>
        <p:sp>
          <p:nvSpPr>
            <p:cNvPr id="11699" name="Google Shape;11699;p53"/>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3"/>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3"/>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3"/>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3"/>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3"/>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3"/>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53"/>
          <p:cNvGrpSpPr/>
          <p:nvPr/>
        </p:nvGrpSpPr>
        <p:grpSpPr>
          <a:xfrm>
            <a:off x="2471536" y="1576090"/>
            <a:ext cx="347488" cy="348256"/>
            <a:chOff x="2499405" y="1499890"/>
            <a:chExt cx="347488" cy="348256"/>
          </a:xfrm>
        </p:grpSpPr>
        <p:sp>
          <p:nvSpPr>
            <p:cNvPr id="11707" name="Google Shape;11707;p53"/>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3"/>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3"/>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3"/>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3"/>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53"/>
          <p:cNvGrpSpPr/>
          <p:nvPr/>
        </p:nvGrpSpPr>
        <p:grpSpPr>
          <a:xfrm>
            <a:off x="1928976" y="1576698"/>
            <a:ext cx="331520" cy="348032"/>
            <a:chOff x="1956845" y="1500498"/>
            <a:chExt cx="331520" cy="348032"/>
          </a:xfrm>
        </p:grpSpPr>
        <p:sp>
          <p:nvSpPr>
            <p:cNvPr id="11713" name="Google Shape;11713;p53"/>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3"/>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3"/>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3"/>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3"/>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3"/>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3"/>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3"/>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3"/>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3"/>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3"/>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3"/>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53"/>
          <p:cNvGrpSpPr/>
          <p:nvPr/>
        </p:nvGrpSpPr>
        <p:grpSpPr>
          <a:xfrm>
            <a:off x="6317744" y="1626074"/>
            <a:ext cx="348640" cy="250656"/>
            <a:chOff x="6345613" y="1549874"/>
            <a:chExt cx="348640" cy="250656"/>
          </a:xfrm>
        </p:grpSpPr>
        <p:sp>
          <p:nvSpPr>
            <p:cNvPr id="11726" name="Google Shape;11726;p53"/>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3"/>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3"/>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3"/>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3"/>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3"/>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53"/>
          <p:cNvGrpSpPr/>
          <p:nvPr/>
        </p:nvGrpSpPr>
        <p:grpSpPr>
          <a:xfrm>
            <a:off x="7416912" y="1583226"/>
            <a:ext cx="348640" cy="334272"/>
            <a:chOff x="7444781" y="1507026"/>
            <a:chExt cx="348640" cy="334272"/>
          </a:xfrm>
        </p:grpSpPr>
        <p:sp>
          <p:nvSpPr>
            <p:cNvPr id="11733" name="Google Shape;11733;p53"/>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3"/>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3"/>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3"/>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3"/>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53"/>
          <p:cNvGrpSpPr/>
          <p:nvPr/>
        </p:nvGrpSpPr>
        <p:grpSpPr>
          <a:xfrm>
            <a:off x="7967472" y="1582938"/>
            <a:ext cx="347872" cy="334944"/>
            <a:chOff x="7995341" y="1506738"/>
            <a:chExt cx="347872" cy="334944"/>
          </a:xfrm>
        </p:grpSpPr>
        <p:sp>
          <p:nvSpPr>
            <p:cNvPr id="11739" name="Google Shape;11739;p53"/>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3"/>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3"/>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3"/>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3"/>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3"/>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53"/>
          <p:cNvGrpSpPr/>
          <p:nvPr/>
        </p:nvGrpSpPr>
        <p:grpSpPr>
          <a:xfrm>
            <a:off x="3020176" y="1599130"/>
            <a:ext cx="347872" cy="303904"/>
            <a:chOff x="3048045" y="1522930"/>
            <a:chExt cx="347872" cy="303904"/>
          </a:xfrm>
        </p:grpSpPr>
        <p:sp>
          <p:nvSpPr>
            <p:cNvPr id="11746" name="Google Shape;11746;p53"/>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7" name="Google Shape;11747;p53"/>
            <p:cNvGrpSpPr/>
            <p:nvPr/>
          </p:nvGrpSpPr>
          <p:grpSpPr>
            <a:xfrm>
              <a:off x="3048045" y="1522930"/>
              <a:ext cx="347872" cy="303904"/>
              <a:chOff x="3048045" y="1522930"/>
              <a:chExt cx="347872" cy="303904"/>
            </a:xfrm>
          </p:grpSpPr>
          <p:sp>
            <p:nvSpPr>
              <p:cNvPr id="11748" name="Google Shape;11748;p53"/>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3"/>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50" name="Google Shape;11750;p53"/>
          <p:cNvGrpSpPr/>
          <p:nvPr/>
        </p:nvGrpSpPr>
        <p:grpSpPr>
          <a:xfrm>
            <a:off x="1105264" y="3428122"/>
            <a:ext cx="313984" cy="358560"/>
            <a:chOff x="1133133" y="3351922"/>
            <a:chExt cx="313984" cy="358560"/>
          </a:xfrm>
        </p:grpSpPr>
        <p:sp>
          <p:nvSpPr>
            <p:cNvPr id="11751" name="Google Shape;11751;p53"/>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3"/>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3"/>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3"/>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3"/>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3"/>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3"/>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3"/>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3"/>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3"/>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3"/>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3"/>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3"/>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3"/>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3"/>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3"/>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7" name="Google Shape;11767;p53"/>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8" name="Google Shape;11768;p53"/>
          <p:cNvGrpSpPr/>
          <p:nvPr/>
        </p:nvGrpSpPr>
        <p:grpSpPr>
          <a:xfrm>
            <a:off x="2767184" y="3428794"/>
            <a:ext cx="288448" cy="357120"/>
            <a:chOff x="2795053" y="3352594"/>
            <a:chExt cx="288448" cy="357120"/>
          </a:xfrm>
        </p:grpSpPr>
        <p:sp>
          <p:nvSpPr>
            <p:cNvPr id="11769" name="Google Shape;11769;p53"/>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3"/>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3"/>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3"/>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3"/>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3"/>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3"/>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3"/>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3"/>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53"/>
          <p:cNvGrpSpPr/>
          <p:nvPr/>
        </p:nvGrpSpPr>
        <p:grpSpPr>
          <a:xfrm>
            <a:off x="2208656" y="3429402"/>
            <a:ext cx="304832" cy="356512"/>
            <a:chOff x="2236525" y="3353202"/>
            <a:chExt cx="304832" cy="356512"/>
          </a:xfrm>
        </p:grpSpPr>
        <p:sp>
          <p:nvSpPr>
            <p:cNvPr id="11779" name="Google Shape;11779;p53"/>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3"/>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3"/>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53"/>
          <p:cNvGrpSpPr/>
          <p:nvPr/>
        </p:nvGrpSpPr>
        <p:grpSpPr>
          <a:xfrm>
            <a:off x="3882768" y="3428890"/>
            <a:ext cx="256800" cy="357024"/>
            <a:chOff x="3910637" y="3352690"/>
            <a:chExt cx="256800" cy="357024"/>
          </a:xfrm>
        </p:grpSpPr>
        <p:sp>
          <p:nvSpPr>
            <p:cNvPr id="11783" name="Google Shape;11783;p53"/>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3"/>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3"/>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53"/>
          <p:cNvGrpSpPr/>
          <p:nvPr/>
        </p:nvGrpSpPr>
        <p:grpSpPr>
          <a:xfrm>
            <a:off x="6028560" y="3428122"/>
            <a:ext cx="360064" cy="360096"/>
            <a:chOff x="6056429" y="3351922"/>
            <a:chExt cx="360064" cy="360096"/>
          </a:xfrm>
        </p:grpSpPr>
        <p:sp>
          <p:nvSpPr>
            <p:cNvPr id="11787" name="Google Shape;11787;p53"/>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3"/>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3"/>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53"/>
          <p:cNvGrpSpPr/>
          <p:nvPr/>
        </p:nvGrpSpPr>
        <p:grpSpPr>
          <a:xfrm>
            <a:off x="6581008" y="3429274"/>
            <a:ext cx="357408" cy="357408"/>
            <a:chOff x="6608877" y="3353074"/>
            <a:chExt cx="357408" cy="357408"/>
          </a:xfrm>
        </p:grpSpPr>
        <p:sp>
          <p:nvSpPr>
            <p:cNvPr id="11791" name="Google Shape;11791;p53"/>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3"/>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3"/>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3"/>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3"/>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3"/>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3"/>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8" name="Google Shape;11798;p53"/>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3"/>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0" name="Google Shape;11800;p53"/>
          <p:cNvGrpSpPr/>
          <p:nvPr/>
        </p:nvGrpSpPr>
        <p:grpSpPr>
          <a:xfrm>
            <a:off x="4931664" y="3446426"/>
            <a:ext cx="357408" cy="323488"/>
            <a:chOff x="4959533" y="3370226"/>
            <a:chExt cx="357408" cy="323488"/>
          </a:xfrm>
        </p:grpSpPr>
        <p:sp>
          <p:nvSpPr>
            <p:cNvPr id="11801" name="Google Shape;11801;p53"/>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3"/>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3" name="Google Shape;11803;p53"/>
          <p:cNvGrpSpPr/>
          <p:nvPr/>
        </p:nvGrpSpPr>
        <p:grpSpPr>
          <a:xfrm>
            <a:off x="7130768" y="3429274"/>
            <a:ext cx="357056" cy="357408"/>
            <a:chOff x="7158637" y="3353074"/>
            <a:chExt cx="357056" cy="357408"/>
          </a:xfrm>
        </p:grpSpPr>
        <p:sp>
          <p:nvSpPr>
            <p:cNvPr id="11804" name="Google Shape;11804;p53"/>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3"/>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3"/>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3"/>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53"/>
          <p:cNvGrpSpPr/>
          <p:nvPr/>
        </p:nvGrpSpPr>
        <p:grpSpPr>
          <a:xfrm>
            <a:off x="3288400" y="3428602"/>
            <a:ext cx="344832" cy="356544"/>
            <a:chOff x="3316269" y="3352402"/>
            <a:chExt cx="344832" cy="356544"/>
          </a:xfrm>
        </p:grpSpPr>
        <p:sp>
          <p:nvSpPr>
            <p:cNvPr id="11809" name="Google Shape;11809;p53"/>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3"/>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3"/>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53"/>
          <p:cNvGrpSpPr/>
          <p:nvPr/>
        </p:nvGrpSpPr>
        <p:grpSpPr>
          <a:xfrm>
            <a:off x="5481040" y="3447706"/>
            <a:ext cx="358560" cy="319552"/>
            <a:chOff x="5508909" y="3371506"/>
            <a:chExt cx="358560" cy="319552"/>
          </a:xfrm>
        </p:grpSpPr>
        <p:sp>
          <p:nvSpPr>
            <p:cNvPr id="11813" name="Google Shape;11813;p53"/>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3"/>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53"/>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3"/>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3"/>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3"/>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3"/>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3"/>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3"/>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3"/>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3" name="Google Shape;11823;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27" name="Shape 11827"/>
        <p:cNvGrpSpPr/>
        <p:nvPr/>
      </p:nvGrpSpPr>
      <p:grpSpPr>
        <a:xfrm>
          <a:off x="0" y="0"/>
          <a:ext cx="0" cy="0"/>
          <a:chOff x="0" y="0"/>
          <a:chExt cx="0" cy="0"/>
        </a:xfrm>
      </p:grpSpPr>
      <p:sp>
        <p:nvSpPr>
          <p:cNvPr id="11828" name="Google Shape;11828;p54"/>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9" name="Google Shape;11829;p54"/>
          <p:cNvGrpSpPr/>
          <p:nvPr/>
        </p:nvGrpSpPr>
        <p:grpSpPr>
          <a:xfrm>
            <a:off x="3026217" y="3893352"/>
            <a:ext cx="346056" cy="345674"/>
            <a:chOff x="3303268" y="3817349"/>
            <a:chExt cx="346056" cy="345674"/>
          </a:xfrm>
        </p:grpSpPr>
        <p:sp>
          <p:nvSpPr>
            <p:cNvPr id="11830" name="Google Shape;11830;p5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4" name="Google Shape;11834;p54"/>
          <p:cNvGrpSpPr/>
          <p:nvPr/>
        </p:nvGrpSpPr>
        <p:grpSpPr>
          <a:xfrm>
            <a:off x="3475306" y="3893352"/>
            <a:ext cx="346056" cy="345674"/>
            <a:chOff x="3752358" y="3817349"/>
            <a:chExt cx="346056" cy="345674"/>
          </a:xfrm>
        </p:grpSpPr>
        <p:sp>
          <p:nvSpPr>
            <p:cNvPr id="11835" name="Google Shape;11835;p5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54"/>
          <p:cNvGrpSpPr/>
          <p:nvPr/>
        </p:nvGrpSpPr>
        <p:grpSpPr>
          <a:xfrm>
            <a:off x="4822956" y="3893352"/>
            <a:ext cx="346024" cy="345674"/>
            <a:chOff x="5100008" y="3817349"/>
            <a:chExt cx="346024" cy="345674"/>
          </a:xfrm>
        </p:grpSpPr>
        <p:sp>
          <p:nvSpPr>
            <p:cNvPr id="11840" name="Google Shape;11840;p54"/>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4"/>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4"/>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54"/>
          <p:cNvGrpSpPr/>
          <p:nvPr/>
        </p:nvGrpSpPr>
        <p:grpSpPr>
          <a:xfrm>
            <a:off x="5721867" y="3893352"/>
            <a:ext cx="345674" cy="345674"/>
            <a:chOff x="5998919" y="3817349"/>
            <a:chExt cx="345674" cy="345674"/>
          </a:xfrm>
        </p:grpSpPr>
        <p:sp>
          <p:nvSpPr>
            <p:cNvPr id="11844" name="Google Shape;11844;p54"/>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4"/>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4"/>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54"/>
          <p:cNvGrpSpPr/>
          <p:nvPr/>
        </p:nvGrpSpPr>
        <p:grpSpPr>
          <a:xfrm>
            <a:off x="3924396" y="3893352"/>
            <a:ext cx="346024" cy="345674"/>
            <a:chOff x="4201447" y="3817349"/>
            <a:chExt cx="346024" cy="345674"/>
          </a:xfrm>
        </p:grpSpPr>
        <p:sp>
          <p:nvSpPr>
            <p:cNvPr id="11848" name="Google Shape;11848;p54"/>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4"/>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0" name="Google Shape;11850;p54"/>
          <p:cNvGrpSpPr/>
          <p:nvPr/>
        </p:nvGrpSpPr>
        <p:grpSpPr>
          <a:xfrm>
            <a:off x="4373867" y="3893352"/>
            <a:ext cx="346024" cy="345674"/>
            <a:chOff x="4650919" y="3817349"/>
            <a:chExt cx="346024" cy="345674"/>
          </a:xfrm>
        </p:grpSpPr>
        <p:sp>
          <p:nvSpPr>
            <p:cNvPr id="11851" name="Google Shape;11851;p54"/>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4"/>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4"/>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4" name="Google Shape;11854;p54"/>
          <p:cNvGrpSpPr/>
          <p:nvPr/>
        </p:nvGrpSpPr>
        <p:grpSpPr>
          <a:xfrm>
            <a:off x="5272810" y="3893352"/>
            <a:ext cx="345642" cy="345674"/>
            <a:chOff x="5549861" y="3817349"/>
            <a:chExt cx="345642" cy="345674"/>
          </a:xfrm>
        </p:grpSpPr>
        <p:sp>
          <p:nvSpPr>
            <p:cNvPr id="11855" name="Google Shape;11855;p54"/>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4"/>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4"/>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54"/>
          <p:cNvGrpSpPr/>
          <p:nvPr/>
        </p:nvGrpSpPr>
        <p:grpSpPr>
          <a:xfrm>
            <a:off x="1281335" y="3474029"/>
            <a:ext cx="367255" cy="269855"/>
            <a:chOff x="1306445" y="3397829"/>
            <a:chExt cx="367255" cy="269855"/>
          </a:xfrm>
        </p:grpSpPr>
        <p:sp>
          <p:nvSpPr>
            <p:cNvPr id="11859" name="Google Shape;11859;p54"/>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4"/>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4"/>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4"/>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4"/>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4"/>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54"/>
          <p:cNvGrpSpPr/>
          <p:nvPr/>
        </p:nvGrpSpPr>
        <p:grpSpPr>
          <a:xfrm>
            <a:off x="1756207" y="3467600"/>
            <a:ext cx="367255" cy="282364"/>
            <a:chOff x="1781317" y="3391400"/>
            <a:chExt cx="367255" cy="282364"/>
          </a:xfrm>
        </p:grpSpPr>
        <p:sp>
          <p:nvSpPr>
            <p:cNvPr id="11866" name="Google Shape;11866;p54"/>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4"/>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4"/>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4"/>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4"/>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4"/>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2" name="Google Shape;11872;p54"/>
          <p:cNvGrpSpPr/>
          <p:nvPr/>
        </p:nvGrpSpPr>
        <p:grpSpPr>
          <a:xfrm>
            <a:off x="3653720" y="3447133"/>
            <a:ext cx="369164" cy="323297"/>
            <a:chOff x="3678830" y="3370933"/>
            <a:chExt cx="369164" cy="323297"/>
          </a:xfrm>
        </p:grpSpPr>
        <p:sp>
          <p:nvSpPr>
            <p:cNvPr id="11873" name="Google Shape;11873;p54"/>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4"/>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4"/>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4"/>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54"/>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4"/>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4"/>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4"/>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4"/>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4"/>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4"/>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54"/>
          <p:cNvGrpSpPr/>
          <p:nvPr/>
        </p:nvGrpSpPr>
        <p:grpSpPr>
          <a:xfrm>
            <a:off x="834155" y="3424375"/>
            <a:ext cx="312316" cy="368400"/>
            <a:chOff x="859265" y="3348175"/>
            <a:chExt cx="312316" cy="368400"/>
          </a:xfrm>
        </p:grpSpPr>
        <p:sp>
          <p:nvSpPr>
            <p:cNvPr id="11885" name="Google Shape;11885;p54"/>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4"/>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4"/>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4"/>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4"/>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0" name="Google Shape;11890;p54"/>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1" name="Google Shape;11891;p54"/>
          <p:cNvGrpSpPr/>
          <p:nvPr/>
        </p:nvGrpSpPr>
        <p:grpSpPr>
          <a:xfrm>
            <a:off x="2741264" y="3437213"/>
            <a:ext cx="330110" cy="308908"/>
            <a:chOff x="2766264" y="3394042"/>
            <a:chExt cx="294873" cy="275934"/>
          </a:xfrm>
        </p:grpSpPr>
        <p:sp>
          <p:nvSpPr>
            <p:cNvPr id="11892" name="Google Shape;11892;p54"/>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4"/>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4"/>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4"/>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6" name="Google Shape;11896;p54"/>
          <p:cNvGrpSpPr/>
          <p:nvPr/>
        </p:nvGrpSpPr>
        <p:grpSpPr>
          <a:xfrm>
            <a:off x="3189862" y="3435388"/>
            <a:ext cx="346406" cy="347552"/>
            <a:chOff x="3214972" y="3359188"/>
            <a:chExt cx="346406" cy="347552"/>
          </a:xfrm>
        </p:grpSpPr>
        <p:sp>
          <p:nvSpPr>
            <p:cNvPr id="11897" name="Google Shape;11897;p54"/>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4"/>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4"/>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4"/>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4"/>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4"/>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4"/>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4"/>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4"/>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4"/>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4"/>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4"/>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4"/>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4"/>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54"/>
          <p:cNvGrpSpPr/>
          <p:nvPr/>
        </p:nvGrpSpPr>
        <p:grpSpPr>
          <a:xfrm>
            <a:off x="4604196" y="3485393"/>
            <a:ext cx="367255" cy="244486"/>
            <a:chOff x="4629306" y="3409193"/>
            <a:chExt cx="367255" cy="244486"/>
          </a:xfrm>
        </p:grpSpPr>
        <p:sp>
          <p:nvSpPr>
            <p:cNvPr id="11912" name="Google Shape;11912;p54"/>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4"/>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4"/>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4"/>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4"/>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4"/>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4"/>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4"/>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4"/>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4"/>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54"/>
          <p:cNvGrpSpPr/>
          <p:nvPr/>
        </p:nvGrpSpPr>
        <p:grpSpPr>
          <a:xfrm>
            <a:off x="4168380" y="3426284"/>
            <a:ext cx="289939" cy="334661"/>
            <a:chOff x="4193490" y="3350084"/>
            <a:chExt cx="289939" cy="334661"/>
          </a:xfrm>
        </p:grpSpPr>
        <p:sp>
          <p:nvSpPr>
            <p:cNvPr id="11923" name="Google Shape;11923;p54"/>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4"/>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4"/>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4"/>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4"/>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4"/>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4"/>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4"/>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4"/>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4"/>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54"/>
          <p:cNvGrpSpPr/>
          <p:nvPr/>
        </p:nvGrpSpPr>
        <p:grpSpPr>
          <a:xfrm>
            <a:off x="6508171" y="3427430"/>
            <a:ext cx="357037" cy="357005"/>
            <a:chOff x="6533281" y="3351230"/>
            <a:chExt cx="357037" cy="357005"/>
          </a:xfrm>
        </p:grpSpPr>
        <p:sp>
          <p:nvSpPr>
            <p:cNvPr id="11934" name="Google Shape;11934;p54"/>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4"/>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4"/>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7" name="Google Shape;11937;p54"/>
          <p:cNvGrpSpPr/>
          <p:nvPr/>
        </p:nvGrpSpPr>
        <p:grpSpPr>
          <a:xfrm>
            <a:off x="6033331" y="3427430"/>
            <a:ext cx="357387" cy="357005"/>
            <a:chOff x="6058441" y="3351230"/>
            <a:chExt cx="357387" cy="357005"/>
          </a:xfrm>
        </p:grpSpPr>
        <p:sp>
          <p:nvSpPr>
            <p:cNvPr id="11938" name="Google Shape;11938;p54"/>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4"/>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54"/>
          <p:cNvGrpSpPr/>
          <p:nvPr/>
        </p:nvGrpSpPr>
        <p:grpSpPr>
          <a:xfrm>
            <a:off x="7932373" y="3427048"/>
            <a:ext cx="357387" cy="357387"/>
            <a:chOff x="7957483" y="3350848"/>
            <a:chExt cx="357387" cy="357387"/>
          </a:xfrm>
        </p:grpSpPr>
        <p:sp>
          <p:nvSpPr>
            <p:cNvPr id="11941" name="Google Shape;11941;p54"/>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4"/>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4"/>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4" name="Google Shape;11944;p54"/>
          <p:cNvGrpSpPr/>
          <p:nvPr/>
        </p:nvGrpSpPr>
        <p:grpSpPr>
          <a:xfrm>
            <a:off x="6982661" y="3427430"/>
            <a:ext cx="357387" cy="357005"/>
            <a:chOff x="7007771" y="3351230"/>
            <a:chExt cx="357387" cy="357005"/>
          </a:xfrm>
        </p:grpSpPr>
        <p:sp>
          <p:nvSpPr>
            <p:cNvPr id="11945" name="Google Shape;11945;p54"/>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4"/>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4"/>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4"/>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4"/>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0" name="Google Shape;11950;p54"/>
          <p:cNvGrpSpPr/>
          <p:nvPr/>
        </p:nvGrpSpPr>
        <p:grpSpPr>
          <a:xfrm>
            <a:off x="5083620" y="3427430"/>
            <a:ext cx="357005" cy="357005"/>
            <a:chOff x="5108729" y="3351230"/>
            <a:chExt cx="357005" cy="357005"/>
          </a:xfrm>
        </p:grpSpPr>
        <p:sp>
          <p:nvSpPr>
            <p:cNvPr id="11951" name="Google Shape;11951;p54"/>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4"/>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3" name="Google Shape;11953;p54"/>
          <p:cNvGrpSpPr/>
          <p:nvPr/>
        </p:nvGrpSpPr>
        <p:grpSpPr>
          <a:xfrm>
            <a:off x="5558459" y="3427430"/>
            <a:ext cx="357419" cy="357005"/>
            <a:chOff x="5583569" y="3351230"/>
            <a:chExt cx="357419" cy="357005"/>
          </a:xfrm>
        </p:grpSpPr>
        <p:sp>
          <p:nvSpPr>
            <p:cNvPr id="11954" name="Google Shape;11954;p54"/>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4"/>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54"/>
          <p:cNvGrpSpPr/>
          <p:nvPr/>
        </p:nvGrpSpPr>
        <p:grpSpPr>
          <a:xfrm>
            <a:off x="7457119" y="3427430"/>
            <a:ext cx="357419" cy="357005"/>
            <a:chOff x="7482229" y="3351230"/>
            <a:chExt cx="357419" cy="357005"/>
          </a:xfrm>
        </p:grpSpPr>
        <p:sp>
          <p:nvSpPr>
            <p:cNvPr id="11957" name="Google Shape;11957;p54"/>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4"/>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4"/>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4"/>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4"/>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54"/>
          <p:cNvGrpSpPr/>
          <p:nvPr/>
        </p:nvGrpSpPr>
        <p:grpSpPr>
          <a:xfrm>
            <a:off x="3739375" y="2966882"/>
            <a:ext cx="222874" cy="345737"/>
            <a:chOff x="3764485" y="2890682"/>
            <a:chExt cx="222874" cy="345737"/>
          </a:xfrm>
        </p:grpSpPr>
        <p:sp>
          <p:nvSpPr>
            <p:cNvPr id="11963" name="Google Shape;11963;p54"/>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4"/>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4"/>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54"/>
          <p:cNvGrpSpPr/>
          <p:nvPr/>
        </p:nvGrpSpPr>
        <p:grpSpPr>
          <a:xfrm>
            <a:off x="2213507" y="2984331"/>
            <a:ext cx="422596" cy="310382"/>
            <a:chOff x="2278533" y="2937377"/>
            <a:chExt cx="346788" cy="254704"/>
          </a:xfrm>
        </p:grpSpPr>
        <p:sp>
          <p:nvSpPr>
            <p:cNvPr id="11967" name="Google Shape;11967;p54"/>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4"/>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9" name="Google Shape;11969;p54"/>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0" name="Google Shape;11970;p54"/>
          <p:cNvGrpSpPr/>
          <p:nvPr/>
        </p:nvGrpSpPr>
        <p:grpSpPr>
          <a:xfrm>
            <a:off x="1811527" y="2967710"/>
            <a:ext cx="286152" cy="346438"/>
            <a:chOff x="1836637" y="2891510"/>
            <a:chExt cx="286152" cy="346438"/>
          </a:xfrm>
        </p:grpSpPr>
        <p:sp>
          <p:nvSpPr>
            <p:cNvPr id="11971" name="Google Shape;11971;p54"/>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4"/>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4"/>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4" name="Google Shape;11974;p54"/>
          <p:cNvGrpSpPr/>
          <p:nvPr/>
        </p:nvGrpSpPr>
        <p:grpSpPr>
          <a:xfrm>
            <a:off x="5560751" y="2982129"/>
            <a:ext cx="379764" cy="337684"/>
            <a:chOff x="5585861" y="2905929"/>
            <a:chExt cx="379764" cy="337684"/>
          </a:xfrm>
        </p:grpSpPr>
        <p:sp>
          <p:nvSpPr>
            <p:cNvPr id="11975" name="Google Shape;11975;p54"/>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4"/>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4"/>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4"/>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9" name="Google Shape;11979;p54"/>
          <p:cNvGrpSpPr/>
          <p:nvPr/>
        </p:nvGrpSpPr>
        <p:grpSpPr>
          <a:xfrm>
            <a:off x="1302566" y="2986680"/>
            <a:ext cx="347934" cy="310024"/>
            <a:chOff x="1327676" y="2910480"/>
            <a:chExt cx="347934" cy="310024"/>
          </a:xfrm>
        </p:grpSpPr>
        <p:sp>
          <p:nvSpPr>
            <p:cNvPr id="11980" name="Google Shape;11980;p54"/>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4"/>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4"/>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4"/>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4"/>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5" name="Google Shape;11985;p54"/>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6" name="Google Shape;11986;p54"/>
          <p:cNvGrpSpPr/>
          <p:nvPr/>
        </p:nvGrpSpPr>
        <p:grpSpPr>
          <a:xfrm>
            <a:off x="2728291" y="2945764"/>
            <a:ext cx="382828" cy="358601"/>
            <a:chOff x="2753373" y="2902523"/>
            <a:chExt cx="347552" cy="325557"/>
          </a:xfrm>
        </p:grpSpPr>
        <p:sp>
          <p:nvSpPr>
            <p:cNvPr id="11987" name="Google Shape;11987;p54"/>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4"/>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4"/>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4"/>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4"/>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4"/>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3" name="Google Shape;11993;p54"/>
          <p:cNvGrpSpPr/>
          <p:nvPr/>
        </p:nvGrpSpPr>
        <p:grpSpPr>
          <a:xfrm>
            <a:off x="823906" y="2979455"/>
            <a:ext cx="356655" cy="335425"/>
            <a:chOff x="849016" y="2903255"/>
            <a:chExt cx="356655" cy="335425"/>
          </a:xfrm>
        </p:grpSpPr>
        <p:sp>
          <p:nvSpPr>
            <p:cNvPr id="11994" name="Google Shape;11994;p54"/>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4"/>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4"/>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4"/>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4"/>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4"/>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4"/>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4"/>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4"/>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4"/>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4"/>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5" name="Google Shape;12005;p54"/>
          <p:cNvGrpSpPr/>
          <p:nvPr/>
        </p:nvGrpSpPr>
        <p:grpSpPr>
          <a:xfrm>
            <a:off x="4185823" y="3002977"/>
            <a:ext cx="280072" cy="275520"/>
            <a:chOff x="4210933" y="2926777"/>
            <a:chExt cx="280072" cy="275520"/>
          </a:xfrm>
        </p:grpSpPr>
        <p:sp>
          <p:nvSpPr>
            <p:cNvPr id="12006" name="Google Shape;12006;p54"/>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4"/>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4"/>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4"/>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4"/>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4"/>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4"/>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4"/>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4"/>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4"/>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4"/>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4"/>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4"/>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9" name="Google Shape;12019;p54"/>
          <p:cNvGrpSpPr/>
          <p:nvPr/>
        </p:nvGrpSpPr>
        <p:grpSpPr>
          <a:xfrm>
            <a:off x="4642106" y="2991582"/>
            <a:ext cx="320273" cy="318395"/>
            <a:chOff x="4667216" y="2915382"/>
            <a:chExt cx="320273" cy="318395"/>
          </a:xfrm>
        </p:grpSpPr>
        <p:sp>
          <p:nvSpPr>
            <p:cNvPr id="12020" name="Google Shape;12020;p54"/>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4"/>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4"/>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4"/>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4" name="Google Shape;12024;p54"/>
          <p:cNvGrpSpPr/>
          <p:nvPr/>
        </p:nvGrpSpPr>
        <p:grpSpPr>
          <a:xfrm>
            <a:off x="5145370" y="3010839"/>
            <a:ext cx="261929" cy="280550"/>
            <a:chOff x="5170480" y="2934639"/>
            <a:chExt cx="261929" cy="280550"/>
          </a:xfrm>
        </p:grpSpPr>
        <p:sp>
          <p:nvSpPr>
            <p:cNvPr id="12025" name="Google Shape;12025;p54"/>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4"/>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4"/>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4"/>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4"/>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4"/>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4"/>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54"/>
          <p:cNvGrpSpPr/>
          <p:nvPr/>
        </p:nvGrpSpPr>
        <p:grpSpPr>
          <a:xfrm>
            <a:off x="6044313" y="2968091"/>
            <a:ext cx="362321" cy="364231"/>
            <a:chOff x="6069423" y="2891892"/>
            <a:chExt cx="362321" cy="364231"/>
          </a:xfrm>
        </p:grpSpPr>
        <p:sp>
          <p:nvSpPr>
            <p:cNvPr id="12033" name="Google Shape;12033;p54"/>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4"/>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4"/>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4"/>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54"/>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4"/>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54"/>
          <p:cNvGrpSpPr/>
          <p:nvPr/>
        </p:nvGrpSpPr>
        <p:grpSpPr>
          <a:xfrm>
            <a:off x="6546845" y="2995370"/>
            <a:ext cx="308878" cy="311170"/>
            <a:chOff x="6571955" y="2919170"/>
            <a:chExt cx="308878" cy="311170"/>
          </a:xfrm>
        </p:grpSpPr>
        <p:sp>
          <p:nvSpPr>
            <p:cNvPr id="12040" name="Google Shape;12040;p54"/>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4"/>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4"/>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4"/>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4"/>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4"/>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4"/>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4"/>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4"/>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4"/>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0" name="Google Shape;12050;p54"/>
          <p:cNvGrpSpPr/>
          <p:nvPr/>
        </p:nvGrpSpPr>
        <p:grpSpPr>
          <a:xfrm>
            <a:off x="7474944" y="3010935"/>
            <a:ext cx="350576" cy="280454"/>
            <a:chOff x="7500054" y="2934735"/>
            <a:chExt cx="350576" cy="280454"/>
          </a:xfrm>
        </p:grpSpPr>
        <p:sp>
          <p:nvSpPr>
            <p:cNvPr id="12051" name="Google Shape;12051;p54"/>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4"/>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4"/>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4"/>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4"/>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4"/>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4"/>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4"/>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54"/>
          <p:cNvGrpSpPr/>
          <p:nvPr/>
        </p:nvGrpSpPr>
        <p:grpSpPr>
          <a:xfrm>
            <a:off x="6987570" y="2950862"/>
            <a:ext cx="332012" cy="355454"/>
            <a:chOff x="7055134" y="2919170"/>
            <a:chExt cx="290321" cy="310820"/>
          </a:xfrm>
        </p:grpSpPr>
        <p:sp>
          <p:nvSpPr>
            <p:cNvPr id="12060" name="Google Shape;12060;p54"/>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4"/>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4"/>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4"/>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4"/>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4"/>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4"/>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4"/>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4"/>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4"/>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4"/>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4"/>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4"/>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4"/>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54"/>
          <p:cNvGrpSpPr/>
          <p:nvPr/>
        </p:nvGrpSpPr>
        <p:grpSpPr>
          <a:xfrm>
            <a:off x="7960033" y="2976813"/>
            <a:ext cx="330109" cy="347552"/>
            <a:chOff x="7985143" y="2900613"/>
            <a:chExt cx="330109" cy="347552"/>
          </a:xfrm>
        </p:grpSpPr>
        <p:sp>
          <p:nvSpPr>
            <p:cNvPr id="12075" name="Google Shape;12075;p54"/>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4"/>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4"/>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4"/>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4"/>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4"/>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4"/>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4"/>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54"/>
          <p:cNvGrpSpPr/>
          <p:nvPr/>
        </p:nvGrpSpPr>
        <p:grpSpPr>
          <a:xfrm>
            <a:off x="7965731" y="2511426"/>
            <a:ext cx="354363" cy="353631"/>
            <a:chOff x="7990840" y="2435226"/>
            <a:chExt cx="354363" cy="353631"/>
          </a:xfrm>
        </p:grpSpPr>
        <p:sp>
          <p:nvSpPr>
            <p:cNvPr id="12084" name="Google Shape;12084;p54"/>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4"/>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4"/>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7" name="Google Shape;12087;p54"/>
          <p:cNvGrpSpPr/>
          <p:nvPr/>
        </p:nvGrpSpPr>
        <p:grpSpPr>
          <a:xfrm>
            <a:off x="1792207" y="2556530"/>
            <a:ext cx="350958" cy="263043"/>
            <a:chOff x="1817317" y="2480330"/>
            <a:chExt cx="350958" cy="263043"/>
          </a:xfrm>
        </p:grpSpPr>
        <p:sp>
          <p:nvSpPr>
            <p:cNvPr id="12088" name="Google Shape;12088;p54"/>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4"/>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4"/>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4"/>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4"/>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54"/>
          <p:cNvGrpSpPr/>
          <p:nvPr/>
        </p:nvGrpSpPr>
        <p:grpSpPr>
          <a:xfrm>
            <a:off x="1316617" y="2559549"/>
            <a:ext cx="419913" cy="308109"/>
            <a:chOff x="1341727" y="2483349"/>
            <a:chExt cx="419913" cy="308109"/>
          </a:xfrm>
        </p:grpSpPr>
        <p:sp>
          <p:nvSpPr>
            <p:cNvPr id="12094" name="Google Shape;12094;p54"/>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4"/>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4"/>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7" name="Google Shape;12097;p54"/>
          <p:cNvGrpSpPr/>
          <p:nvPr/>
        </p:nvGrpSpPr>
        <p:grpSpPr>
          <a:xfrm>
            <a:off x="829222" y="2523936"/>
            <a:ext cx="376358" cy="330109"/>
            <a:chOff x="854332" y="2447736"/>
            <a:chExt cx="376358" cy="330109"/>
          </a:xfrm>
        </p:grpSpPr>
        <p:sp>
          <p:nvSpPr>
            <p:cNvPr id="12098" name="Google Shape;12098;p54"/>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4"/>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4"/>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4"/>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4"/>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4"/>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4"/>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4"/>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54"/>
          <p:cNvGrpSpPr/>
          <p:nvPr/>
        </p:nvGrpSpPr>
        <p:grpSpPr>
          <a:xfrm>
            <a:off x="4181653" y="2527151"/>
            <a:ext cx="322151" cy="322374"/>
            <a:chOff x="4206763" y="2450951"/>
            <a:chExt cx="322151" cy="322374"/>
          </a:xfrm>
        </p:grpSpPr>
        <p:sp>
          <p:nvSpPr>
            <p:cNvPr id="12107" name="Google Shape;12107;p54"/>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4"/>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54"/>
          <p:cNvGrpSpPr/>
          <p:nvPr/>
        </p:nvGrpSpPr>
        <p:grpSpPr>
          <a:xfrm>
            <a:off x="7491236" y="2526259"/>
            <a:ext cx="327976" cy="324316"/>
            <a:chOff x="7528096" y="2450059"/>
            <a:chExt cx="327976" cy="324316"/>
          </a:xfrm>
        </p:grpSpPr>
        <p:sp>
          <p:nvSpPr>
            <p:cNvPr id="12110" name="Google Shape;12110;p54"/>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4"/>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4"/>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4"/>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4"/>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54"/>
          <p:cNvGrpSpPr/>
          <p:nvPr/>
        </p:nvGrpSpPr>
        <p:grpSpPr>
          <a:xfrm>
            <a:off x="7052019" y="2588742"/>
            <a:ext cx="282364" cy="198619"/>
            <a:chOff x="7077129" y="2512542"/>
            <a:chExt cx="282364" cy="198619"/>
          </a:xfrm>
        </p:grpSpPr>
        <p:sp>
          <p:nvSpPr>
            <p:cNvPr id="12116" name="Google Shape;12116;p54"/>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4"/>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4"/>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4"/>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4"/>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4"/>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2" name="Google Shape;12122;p54"/>
          <p:cNvGrpSpPr/>
          <p:nvPr/>
        </p:nvGrpSpPr>
        <p:grpSpPr>
          <a:xfrm>
            <a:off x="3700351" y="2520912"/>
            <a:ext cx="334279" cy="334661"/>
            <a:chOff x="3725461" y="2444712"/>
            <a:chExt cx="334279" cy="334661"/>
          </a:xfrm>
        </p:grpSpPr>
        <p:sp>
          <p:nvSpPr>
            <p:cNvPr id="12123" name="Google Shape;12123;p54"/>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4"/>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4"/>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4"/>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4"/>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4"/>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4"/>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54"/>
          <p:cNvGrpSpPr/>
          <p:nvPr/>
        </p:nvGrpSpPr>
        <p:grpSpPr>
          <a:xfrm>
            <a:off x="6552128" y="2533421"/>
            <a:ext cx="332019" cy="310788"/>
            <a:chOff x="6577238" y="2457221"/>
            <a:chExt cx="332019" cy="310788"/>
          </a:xfrm>
        </p:grpSpPr>
        <p:sp>
          <p:nvSpPr>
            <p:cNvPr id="12131" name="Google Shape;12131;p54"/>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4"/>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4"/>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4"/>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4"/>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4"/>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7" name="Google Shape;12137;p54"/>
          <p:cNvGrpSpPr/>
          <p:nvPr/>
        </p:nvGrpSpPr>
        <p:grpSpPr>
          <a:xfrm>
            <a:off x="2793451" y="2515978"/>
            <a:ext cx="247892" cy="346024"/>
            <a:chOff x="2818561" y="2439778"/>
            <a:chExt cx="247892" cy="346024"/>
          </a:xfrm>
        </p:grpSpPr>
        <p:sp>
          <p:nvSpPr>
            <p:cNvPr id="12138" name="Google Shape;12138;p54"/>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4"/>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4"/>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4"/>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4"/>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4"/>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4"/>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4"/>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4"/>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4"/>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4"/>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4"/>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54"/>
          <p:cNvGrpSpPr/>
          <p:nvPr/>
        </p:nvGrpSpPr>
        <p:grpSpPr>
          <a:xfrm>
            <a:off x="3182668" y="2550832"/>
            <a:ext cx="419933" cy="275170"/>
            <a:chOff x="3207778" y="2474632"/>
            <a:chExt cx="419933" cy="275170"/>
          </a:xfrm>
        </p:grpSpPr>
        <p:sp>
          <p:nvSpPr>
            <p:cNvPr id="12151" name="Google Shape;12151;p54"/>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4"/>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4"/>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4"/>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4"/>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4"/>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4"/>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4"/>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4"/>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4"/>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4"/>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4"/>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4"/>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4"/>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54"/>
          <p:cNvGrpSpPr/>
          <p:nvPr/>
        </p:nvGrpSpPr>
        <p:grpSpPr>
          <a:xfrm>
            <a:off x="6074265" y="2532275"/>
            <a:ext cx="337684" cy="314194"/>
            <a:chOff x="6099375" y="2456075"/>
            <a:chExt cx="337684" cy="314194"/>
          </a:xfrm>
        </p:grpSpPr>
        <p:sp>
          <p:nvSpPr>
            <p:cNvPr id="12166" name="Google Shape;12166;p54"/>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4"/>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8" name="Google Shape;12168;p54"/>
          <p:cNvGrpSpPr/>
          <p:nvPr/>
        </p:nvGrpSpPr>
        <p:grpSpPr>
          <a:xfrm>
            <a:off x="2287513" y="2544784"/>
            <a:ext cx="312698" cy="286534"/>
            <a:chOff x="2312623" y="2468584"/>
            <a:chExt cx="312698" cy="286534"/>
          </a:xfrm>
        </p:grpSpPr>
        <p:sp>
          <p:nvSpPr>
            <p:cNvPr id="12169" name="Google Shape;12169;p54"/>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4"/>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4"/>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54"/>
          <p:cNvGrpSpPr/>
          <p:nvPr/>
        </p:nvGrpSpPr>
        <p:grpSpPr>
          <a:xfrm>
            <a:off x="5593695" y="2517124"/>
            <a:ext cx="345292" cy="342618"/>
            <a:chOff x="5618805" y="2440924"/>
            <a:chExt cx="345292" cy="342618"/>
          </a:xfrm>
        </p:grpSpPr>
        <p:sp>
          <p:nvSpPr>
            <p:cNvPr id="12173" name="Google Shape;12173;p54"/>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4"/>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4"/>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4"/>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4"/>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54"/>
          <p:cNvGrpSpPr/>
          <p:nvPr/>
        </p:nvGrpSpPr>
        <p:grpSpPr>
          <a:xfrm>
            <a:off x="4628069" y="2522790"/>
            <a:ext cx="377886" cy="331255"/>
            <a:chOff x="4653179" y="2446590"/>
            <a:chExt cx="377886" cy="331255"/>
          </a:xfrm>
        </p:grpSpPr>
        <p:sp>
          <p:nvSpPr>
            <p:cNvPr id="12179" name="Google Shape;12179;p54"/>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4"/>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4"/>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4"/>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54"/>
          <p:cNvGrpSpPr/>
          <p:nvPr/>
        </p:nvGrpSpPr>
        <p:grpSpPr>
          <a:xfrm>
            <a:off x="5159407" y="2535681"/>
            <a:ext cx="252062" cy="305122"/>
            <a:chOff x="5184517" y="2459481"/>
            <a:chExt cx="252062" cy="305122"/>
          </a:xfrm>
        </p:grpSpPr>
        <p:sp>
          <p:nvSpPr>
            <p:cNvPr id="12184" name="Google Shape;12184;p54"/>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4"/>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4"/>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4"/>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4"/>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4"/>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0" name="Google Shape;12190;p54"/>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1" name="Google Shape;12191;p54"/>
          <p:cNvGrpSpPr/>
          <p:nvPr/>
        </p:nvGrpSpPr>
        <p:grpSpPr>
          <a:xfrm>
            <a:off x="6130349" y="2045308"/>
            <a:ext cx="249770" cy="363849"/>
            <a:chOff x="6155459" y="1969108"/>
            <a:chExt cx="249770" cy="363849"/>
          </a:xfrm>
        </p:grpSpPr>
        <p:sp>
          <p:nvSpPr>
            <p:cNvPr id="12192" name="Google Shape;12192;p54"/>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4"/>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4"/>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4"/>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4"/>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4"/>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4"/>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4"/>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4"/>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54"/>
          <p:cNvGrpSpPr/>
          <p:nvPr/>
        </p:nvGrpSpPr>
        <p:grpSpPr>
          <a:xfrm>
            <a:off x="2254919" y="2046804"/>
            <a:ext cx="353631" cy="354395"/>
            <a:chOff x="2280029" y="1970604"/>
            <a:chExt cx="353631" cy="354395"/>
          </a:xfrm>
        </p:grpSpPr>
        <p:sp>
          <p:nvSpPr>
            <p:cNvPr id="12202" name="Google Shape;12202;p54"/>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4"/>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4"/>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4"/>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54"/>
          <p:cNvGrpSpPr/>
          <p:nvPr/>
        </p:nvGrpSpPr>
        <p:grpSpPr>
          <a:xfrm>
            <a:off x="8039990" y="2076374"/>
            <a:ext cx="255086" cy="301685"/>
            <a:chOff x="8065100" y="2000174"/>
            <a:chExt cx="255086" cy="301685"/>
          </a:xfrm>
        </p:grpSpPr>
        <p:sp>
          <p:nvSpPr>
            <p:cNvPr id="12207" name="Google Shape;12207;p54"/>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4"/>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4"/>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4"/>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54"/>
          <p:cNvGrpSpPr/>
          <p:nvPr/>
        </p:nvGrpSpPr>
        <p:grpSpPr>
          <a:xfrm>
            <a:off x="6608595" y="2045308"/>
            <a:ext cx="249420" cy="363849"/>
            <a:chOff x="6633705" y="1969108"/>
            <a:chExt cx="249420" cy="363849"/>
          </a:xfrm>
        </p:grpSpPr>
        <p:sp>
          <p:nvSpPr>
            <p:cNvPr id="12212" name="Google Shape;12212;p54"/>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4"/>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4"/>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4"/>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4"/>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4"/>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4"/>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4"/>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54"/>
          <p:cNvGrpSpPr/>
          <p:nvPr/>
        </p:nvGrpSpPr>
        <p:grpSpPr>
          <a:xfrm>
            <a:off x="5185921" y="2045308"/>
            <a:ext cx="226661" cy="363467"/>
            <a:chOff x="5211031" y="1969108"/>
            <a:chExt cx="226661" cy="363467"/>
          </a:xfrm>
        </p:grpSpPr>
        <p:sp>
          <p:nvSpPr>
            <p:cNvPr id="12221" name="Google Shape;12221;p54"/>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4"/>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54"/>
          <p:cNvGrpSpPr/>
          <p:nvPr/>
        </p:nvGrpSpPr>
        <p:grpSpPr>
          <a:xfrm>
            <a:off x="3687842" y="2046804"/>
            <a:ext cx="354363" cy="354395"/>
            <a:chOff x="3712952" y="1970604"/>
            <a:chExt cx="354363" cy="354395"/>
          </a:xfrm>
        </p:grpSpPr>
        <p:sp>
          <p:nvSpPr>
            <p:cNvPr id="12224" name="Google Shape;12224;p54"/>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4"/>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4"/>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4"/>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4"/>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4"/>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4"/>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4"/>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4"/>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3" name="Google Shape;12233;p54"/>
          <p:cNvGrpSpPr/>
          <p:nvPr/>
        </p:nvGrpSpPr>
        <p:grpSpPr>
          <a:xfrm>
            <a:off x="3210329" y="2046804"/>
            <a:ext cx="354363" cy="354745"/>
            <a:chOff x="3235438" y="1970604"/>
            <a:chExt cx="354363" cy="354745"/>
          </a:xfrm>
        </p:grpSpPr>
        <p:sp>
          <p:nvSpPr>
            <p:cNvPr id="12234" name="Google Shape;12234;p54"/>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4"/>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4"/>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4"/>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4"/>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4"/>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4"/>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4"/>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4"/>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4"/>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4"/>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4"/>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4"/>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7" name="Google Shape;12247;p54"/>
          <p:cNvGrpSpPr/>
          <p:nvPr/>
        </p:nvGrpSpPr>
        <p:grpSpPr>
          <a:xfrm>
            <a:off x="1304475" y="2066125"/>
            <a:ext cx="341472" cy="335074"/>
            <a:chOff x="1329585" y="1989925"/>
            <a:chExt cx="341472" cy="335074"/>
          </a:xfrm>
        </p:grpSpPr>
        <p:sp>
          <p:nvSpPr>
            <p:cNvPr id="12248" name="Google Shape;12248;p54"/>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4"/>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4"/>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54"/>
          <p:cNvGrpSpPr/>
          <p:nvPr/>
        </p:nvGrpSpPr>
        <p:grpSpPr>
          <a:xfrm>
            <a:off x="5566761" y="2066106"/>
            <a:ext cx="416649" cy="325597"/>
            <a:chOff x="5626763" y="2013829"/>
            <a:chExt cx="351722" cy="274788"/>
          </a:xfrm>
        </p:grpSpPr>
        <p:sp>
          <p:nvSpPr>
            <p:cNvPr id="12252" name="Google Shape;12252;p54"/>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4"/>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4"/>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4"/>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4"/>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4"/>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4"/>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4"/>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4"/>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4"/>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2" name="Google Shape;12262;p54"/>
          <p:cNvGrpSpPr/>
          <p:nvPr/>
        </p:nvGrpSpPr>
        <p:grpSpPr>
          <a:xfrm>
            <a:off x="7551495" y="2060077"/>
            <a:ext cx="276698" cy="333133"/>
            <a:chOff x="7576605" y="1983877"/>
            <a:chExt cx="276698" cy="333133"/>
          </a:xfrm>
        </p:grpSpPr>
        <p:sp>
          <p:nvSpPr>
            <p:cNvPr id="12263" name="Google Shape;12263;p54"/>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4"/>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54"/>
          <p:cNvGrpSpPr/>
          <p:nvPr/>
        </p:nvGrpSpPr>
        <p:grpSpPr>
          <a:xfrm>
            <a:off x="828458" y="2051738"/>
            <a:ext cx="337334" cy="353599"/>
            <a:chOff x="853568" y="1975538"/>
            <a:chExt cx="337334" cy="353599"/>
          </a:xfrm>
        </p:grpSpPr>
        <p:sp>
          <p:nvSpPr>
            <p:cNvPr id="12266" name="Google Shape;12266;p54"/>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4"/>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4"/>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4"/>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0" name="Google Shape;12270;p54"/>
          <p:cNvGrpSpPr/>
          <p:nvPr/>
        </p:nvGrpSpPr>
        <p:grpSpPr>
          <a:xfrm>
            <a:off x="2733192" y="2085828"/>
            <a:ext cx="327085" cy="277080"/>
            <a:chOff x="2770052" y="2009628"/>
            <a:chExt cx="327085" cy="277080"/>
          </a:xfrm>
        </p:grpSpPr>
        <p:sp>
          <p:nvSpPr>
            <p:cNvPr id="12271" name="Google Shape;12271;p54"/>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4"/>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3" name="Google Shape;12273;p54"/>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4" name="Google Shape;12274;p54"/>
          <p:cNvGrpSpPr/>
          <p:nvPr/>
        </p:nvGrpSpPr>
        <p:grpSpPr>
          <a:xfrm>
            <a:off x="4170289" y="2046804"/>
            <a:ext cx="344878" cy="343573"/>
            <a:chOff x="4195399" y="1970604"/>
            <a:chExt cx="344878" cy="343573"/>
          </a:xfrm>
        </p:grpSpPr>
        <p:sp>
          <p:nvSpPr>
            <p:cNvPr id="12275" name="Google Shape;12275;p54"/>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4"/>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4"/>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4"/>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54"/>
          <p:cNvGrpSpPr/>
          <p:nvPr/>
        </p:nvGrpSpPr>
        <p:grpSpPr>
          <a:xfrm>
            <a:off x="4649681" y="2053647"/>
            <a:ext cx="344528" cy="344114"/>
            <a:chOff x="4674791" y="1977447"/>
            <a:chExt cx="344528" cy="344114"/>
          </a:xfrm>
        </p:grpSpPr>
        <p:sp>
          <p:nvSpPr>
            <p:cNvPr id="12280" name="Google Shape;12280;p54"/>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4"/>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4"/>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4"/>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4"/>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4"/>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4"/>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4"/>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4"/>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4"/>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4"/>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4"/>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4"/>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4"/>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4"/>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4"/>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4"/>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4"/>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4"/>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4"/>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4"/>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4"/>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4"/>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4"/>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4"/>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4"/>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6" name="Google Shape;12306;p54"/>
          <p:cNvGrpSpPr/>
          <p:nvPr/>
        </p:nvGrpSpPr>
        <p:grpSpPr>
          <a:xfrm>
            <a:off x="6058700" y="1623497"/>
            <a:ext cx="382819" cy="310788"/>
            <a:chOff x="6083810" y="1547297"/>
            <a:chExt cx="382819" cy="310788"/>
          </a:xfrm>
        </p:grpSpPr>
        <p:sp>
          <p:nvSpPr>
            <p:cNvPr id="12307" name="Google Shape;12307;p54"/>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4"/>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4"/>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4"/>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4"/>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4"/>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4"/>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4"/>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4"/>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4"/>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4"/>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4"/>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4"/>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4"/>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4"/>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4"/>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4"/>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4"/>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54"/>
          <p:cNvGrpSpPr/>
          <p:nvPr/>
        </p:nvGrpSpPr>
        <p:grpSpPr>
          <a:xfrm>
            <a:off x="6533190" y="1614393"/>
            <a:ext cx="382788" cy="328613"/>
            <a:chOff x="6558300" y="1538193"/>
            <a:chExt cx="382788" cy="328613"/>
          </a:xfrm>
        </p:grpSpPr>
        <p:sp>
          <p:nvSpPr>
            <p:cNvPr id="12326" name="Google Shape;12326;p54"/>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4"/>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54"/>
          <p:cNvGrpSpPr/>
          <p:nvPr/>
        </p:nvGrpSpPr>
        <p:grpSpPr>
          <a:xfrm>
            <a:off x="5168892" y="1587497"/>
            <a:ext cx="259605" cy="346024"/>
            <a:chOff x="5194002" y="1511297"/>
            <a:chExt cx="259605" cy="346024"/>
          </a:xfrm>
        </p:grpSpPr>
        <p:sp>
          <p:nvSpPr>
            <p:cNvPr id="12329" name="Google Shape;12329;p54"/>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4"/>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4"/>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4"/>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54"/>
          <p:cNvGrpSpPr/>
          <p:nvPr/>
        </p:nvGrpSpPr>
        <p:grpSpPr>
          <a:xfrm>
            <a:off x="1369631" y="1588261"/>
            <a:ext cx="252444" cy="351722"/>
            <a:chOff x="1394741" y="1512061"/>
            <a:chExt cx="252444" cy="351722"/>
          </a:xfrm>
        </p:grpSpPr>
        <p:sp>
          <p:nvSpPr>
            <p:cNvPr id="12334" name="Google Shape;12334;p54"/>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4"/>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4"/>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4"/>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4"/>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4"/>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4"/>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4"/>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4"/>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4"/>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4"/>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4"/>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4"/>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4"/>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4"/>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54"/>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4"/>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54"/>
          <p:cNvGrpSpPr/>
          <p:nvPr/>
        </p:nvGrpSpPr>
        <p:grpSpPr>
          <a:xfrm>
            <a:off x="829986" y="1580685"/>
            <a:ext cx="380910" cy="339594"/>
            <a:chOff x="855096" y="1504485"/>
            <a:chExt cx="380910" cy="339594"/>
          </a:xfrm>
        </p:grpSpPr>
        <p:sp>
          <p:nvSpPr>
            <p:cNvPr id="12352" name="Google Shape;12352;p54"/>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4"/>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4"/>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4"/>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4"/>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7" name="Google Shape;12357;p54"/>
          <p:cNvGrpSpPr/>
          <p:nvPr/>
        </p:nvGrpSpPr>
        <p:grpSpPr>
          <a:xfrm>
            <a:off x="1794466" y="1587879"/>
            <a:ext cx="352103" cy="352103"/>
            <a:chOff x="1819576" y="1511679"/>
            <a:chExt cx="352103" cy="352103"/>
          </a:xfrm>
        </p:grpSpPr>
        <p:sp>
          <p:nvSpPr>
            <p:cNvPr id="12358" name="Google Shape;12358;p54"/>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4"/>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4"/>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4"/>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2" name="Google Shape;12362;p54"/>
          <p:cNvGrpSpPr/>
          <p:nvPr/>
        </p:nvGrpSpPr>
        <p:grpSpPr>
          <a:xfrm>
            <a:off x="5595987" y="1576961"/>
            <a:ext cx="371424" cy="355446"/>
            <a:chOff x="5621097" y="1500761"/>
            <a:chExt cx="371424" cy="355446"/>
          </a:xfrm>
        </p:grpSpPr>
        <p:sp>
          <p:nvSpPr>
            <p:cNvPr id="12363" name="Google Shape;12363;p54"/>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4"/>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5" name="Google Shape;12365;p54"/>
          <p:cNvGrpSpPr/>
          <p:nvPr/>
        </p:nvGrpSpPr>
        <p:grpSpPr>
          <a:xfrm>
            <a:off x="4645129" y="1617799"/>
            <a:ext cx="359679" cy="321833"/>
            <a:chOff x="4670239" y="1541599"/>
            <a:chExt cx="359679" cy="321833"/>
          </a:xfrm>
        </p:grpSpPr>
        <p:sp>
          <p:nvSpPr>
            <p:cNvPr id="12366" name="Google Shape;12366;p54"/>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4"/>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4"/>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4"/>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4"/>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1" name="Google Shape;12371;p54"/>
          <p:cNvGrpSpPr/>
          <p:nvPr/>
        </p:nvGrpSpPr>
        <p:grpSpPr>
          <a:xfrm>
            <a:off x="4187319" y="1578585"/>
            <a:ext cx="321037" cy="353822"/>
            <a:chOff x="4212429" y="1502385"/>
            <a:chExt cx="321037" cy="353822"/>
          </a:xfrm>
        </p:grpSpPr>
        <p:sp>
          <p:nvSpPr>
            <p:cNvPr id="12372" name="Google Shape;12372;p54"/>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4"/>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4"/>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4"/>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6" name="Google Shape;12376;p54"/>
          <p:cNvGrpSpPr/>
          <p:nvPr/>
        </p:nvGrpSpPr>
        <p:grpSpPr>
          <a:xfrm>
            <a:off x="2277678" y="1582181"/>
            <a:ext cx="336188" cy="335425"/>
            <a:chOff x="2302788" y="1505981"/>
            <a:chExt cx="336188" cy="335425"/>
          </a:xfrm>
        </p:grpSpPr>
        <p:sp>
          <p:nvSpPr>
            <p:cNvPr id="12377" name="Google Shape;12377;p54"/>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4"/>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4"/>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4"/>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4"/>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4"/>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4"/>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4"/>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4"/>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4"/>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4"/>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4"/>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4"/>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54"/>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54"/>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4"/>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4"/>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4" name="Google Shape;12394;p54"/>
          <p:cNvGrpSpPr/>
          <p:nvPr/>
        </p:nvGrpSpPr>
        <p:grpSpPr>
          <a:xfrm>
            <a:off x="2755191" y="1598096"/>
            <a:ext cx="333133" cy="321037"/>
            <a:chOff x="2780301" y="1521896"/>
            <a:chExt cx="333133" cy="321037"/>
          </a:xfrm>
        </p:grpSpPr>
        <p:sp>
          <p:nvSpPr>
            <p:cNvPr id="12395" name="Google Shape;12395;p54"/>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4"/>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4"/>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4"/>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4"/>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4"/>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4"/>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4"/>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4"/>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4"/>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4"/>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4"/>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4"/>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4"/>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4"/>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4"/>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4"/>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4"/>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4"/>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4"/>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54"/>
          <p:cNvGrpSpPr/>
          <p:nvPr/>
        </p:nvGrpSpPr>
        <p:grpSpPr>
          <a:xfrm>
            <a:off x="3291049" y="1591285"/>
            <a:ext cx="211892" cy="339594"/>
            <a:chOff x="3316159" y="1515085"/>
            <a:chExt cx="211892" cy="339594"/>
          </a:xfrm>
        </p:grpSpPr>
        <p:sp>
          <p:nvSpPr>
            <p:cNvPr id="12416" name="Google Shape;12416;p54"/>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4"/>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4"/>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9" name="Google Shape;12419;p54"/>
            <p:cNvGrpSpPr/>
            <p:nvPr/>
          </p:nvGrpSpPr>
          <p:grpSpPr>
            <a:xfrm>
              <a:off x="3316159" y="1515085"/>
              <a:ext cx="211892" cy="339594"/>
              <a:chOff x="3316159" y="1515085"/>
              <a:chExt cx="211892" cy="339594"/>
            </a:xfrm>
          </p:grpSpPr>
          <p:sp>
            <p:nvSpPr>
              <p:cNvPr id="12420" name="Google Shape;12420;p54"/>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4"/>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4"/>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4"/>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4"/>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4"/>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26" name="Google Shape;12426;p54"/>
          <p:cNvGrpSpPr/>
          <p:nvPr/>
        </p:nvGrpSpPr>
        <p:grpSpPr>
          <a:xfrm>
            <a:off x="3691248" y="1620855"/>
            <a:ext cx="361971" cy="314958"/>
            <a:chOff x="3716358" y="1544655"/>
            <a:chExt cx="361971" cy="314958"/>
          </a:xfrm>
        </p:grpSpPr>
        <p:sp>
          <p:nvSpPr>
            <p:cNvPr id="12427" name="Google Shape;12427;p54"/>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4"/>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4"/>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4"/>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4"/>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2" name="Google Shape;12432;p54"/>
            <p:cNvGrpSpPr/>
            <p:nvPr/>
          </p:nvGrpSpPr>
          <p:grpSpPr>
            <a:xfrm>
              <a:off x="3716358" y="1544655"/>
              <a:ext cx="361971" cy="314958"/>
              <a:chOff x="3716358" y="1544655"/>
              <a:chExt cx="361971" cy="314958"/>
            </a:xfrm>
          </p:grpSpPr>
          <p:sp>
            <p:nvSpPr>
              <p:cNvPr id="12433" name="Google Shape;12433;p54"/>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4"/>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4"/>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4"/>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4"/>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38" name="Google Shape;12438;p54"/>
          <p:cNvGrpSpPr/>
          <p:nvPr/>
        </p:nvGrpSpPr>
        <p:grpSpPr>
          <a:xfrm>
            <a:off x="6986814" y="1633752"/>
            <a:ext cx="499533" cy="305136"/>
            <a:chOff x="7009649" y="1541981"/>
            <a:chExt cx="524940" cy="320655"/>
          </a:xfrm>
        </p:grpSpPr>
        <p:sp>
          <p:nvSpPr>
            <p:cNvPr id="12439" name="Google Shape;12439;p54"/>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4"/>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4"/>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4"/>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4"/>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4"/>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4"/>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4"/>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54"/>
          <p:cNvGrpSpPr/>
          <p:nvPr/>
        </p:nvGrpSpPr>
        <p:grpSpPr>
          <a:xfrm>
            <a:off x="8008924" y="1594309"/>
            <a:ext cx="282746" cy="340358"/>
            <a:chOff x="8034034" y="1518109"/>
            <a:chExt cx="282746" cy="340358"/>
          </a:xfrm>
        </p:grpSpPr>
        <p:sp>
          <p:nvSpPr>
            <p:cNvPr id="12448" name="Google Shape;12448;p54"/>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4"/>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4"/>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4"/>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2" name="Google Shape;12452;p54"/>
          <p:cNvGrpSpPr/>
          <p:nvPr/>
        </p:nvGrpSpPr>
        <p:grpSpPr>
          <a:xfrm>
            <a:off x="7557192" y="1576134"/>
            <a:ext cx="369133" cy="360411"/>
            <a:chOff x="7582302" y="1499934"/>
            <a:chExt cx="369133" cy="360411"/>
          </a:xfrm>
        </p:grpSpPr>
        <p:sp>
          <p:nvSpPr>
            <p:cNvPr id="12453" name="Google Shape;12453;p54"/>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4"/>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4"/>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4"/>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4"/>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8" name="Google Shape;12458;p54"/>
          <p:cNvGrpSpPr/>
          <p:nvPr/>
        </p:nvGrpSpPr>
        <p:grpSpPr>
          <a:xfrm>
            <a:off x="6170979" y="3893352"/>
            <a:ext cx="346056" cy="345674"/>
            <a:chOff x="2238181" y="4120624"/>
            <a:chExt cx="346056" cy="345674"/>
          </a:xfrm>
        </p:grpSpPr>
        <p:grpSp>
          <p:nvGrpSpPr>
            <p:cNvPr id="12459" name="Google Shape;12459;p54"/>
            <p:cNvGrpSpPr/>
            <p:nvPr/>
          </p:nvGrpSpPr>
          <p:grpSpPr>
            <a:xfrm>
              <a:off x="2309155" y="4177413"/>
              <a:ext cx="203862" cy="231903"/>
              <a:chOff x="1512725" y="258500"/>
              <a:chExt cx="4570900" cy="5199625"/>
            </a:xfrm>
          </p:grpSpPr>
          <p:sp>
            <p:nvSpPr>
              <p:cNvPr id="12460" name="Google Shape;12460;p54"/>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4"/>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2" name="Google Shape;12462;p54"/>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3" name="Google Shape;12463;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67" name="Shape 12467"/>
        <p:cNvGrpSpPr/>
        <p:nvPr/>
      </p:nvGrpSpPr>
      <p:grpSpPr>
        <a:xfrm>
          <a:off x="0" y="0"/>
          <a:ext cx="0" cy="0"/>
          <a:chOff x="0" y="0"/>
          <a:chExt cx="0" cy="0"/>
        </a:xfrm>
      </p:grpSpPr>
      <p:pic>
        <p:nvPicPr>
          <p:cNvPr id="12468" name="Google Shape;12468;p5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26"/>
          <p:cNvSpPr txBox="1"/>
          <p:nvPr>
            <p:ph type="title"/>
          </p:nvPr>
        </p:nvSpPr>
        <p:spPr>
          <a:xfrm>
            <a:off x="1801025" y="2524325"/>
            <a:ext cx="5541900" cy="94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Name of the section</a:t>
            </a:r>
            <a:endParaRPr/>
          </a:p>
        </p:txBody>
      </p:sp>
      <p:sp>
        <p:nvSpPr>
          <p:cNvPr id="497" name="Google Shape;497;p26"/>
          <p:cNvSpPr txBox="1"/>
          <p:nvPr>
            <p:ph idx="2" type="title"/>
          </p:nvPr>
        </p:nvSpPr>
        <p:spPr>
          <a:xfrm>
            <a:off x="4040550" y="1303600"/>
            <a:ext cx="1062900" cy="10347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01</a:t>
            </a:r>
            <a:endParaRPr/>
          </a:p>
        </p:txBody>
      </p:sp>
      <p:sp>
        <p:nvSpPr>
          <p:cNvPr id="498" name="Google Shape;498;p26"/>
          <p:cNvSpPr txBox="1"/>
          <p:nvPr>
            <p:ph idx="1" type="subTitle"/>
          </p:nvPr>
        </p:nvSpPr>
        <p:spPr>
          <a:xfrm>
            <a:off x="1801025" y="3420903"/>
            <a:ext cx="55419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499" name="Google Shape;499;p26"/>
          <p:cNvGrpSpPr/>
          <p:nvPr/>
        </p:nvGrpSpPr>
        <p:grpSpPr>
          <a:xfrm>
            <a:off x="7304212" y="1012531"/>
            <a:ext cx="119777" cy="119782"/>
            <a:chOff x="4156951" y="2233804"/>
            <a:chExt cx="49799" cy="49799"/>
          </a:xfrm>
        </p:grpSpPr>
        <p:sp>
          <p:nvSpPr>
            <p:cNvPr id="500" name="Google Shape;500;p26"/>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26"/>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2" name="Google Shape;502;p26"/>
          <p:cNvGrpSpPr/>
          <p:nvPr/>
        </p:nvGrpSpPr>
        <p:grpSpPr>
          <a:xfrm>
            <a:off x="1904437" y="4384131"/>
            <a:ext cx="119777" cy="119782"/>
            <a:chOff x="4156951" y="2233804"/>
            <a:chExt cx="49799" cy="49799"/>
          </a:xfrm>
        </p:grpSpPr>
        <p:sp>
          <p:nvSpPr>
            <p:cNvPr id="503" name="Google Shape;503;p26"/>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26"/>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cxnSp>
        <p:nvCxnSpPr>
          <p:cNvPr id="505" name="Google Shape;505;p26"/>
          <p:cNvCxnSpPr/>
          <p:nvPr/>
        </p:nvCxnSpPr>
        <p:spPr>
          <a:xfrm>
            <a:off x="2274625" y="3421875"/>
            <a:ext cx="4556100" cy="0"/>
          </a:xfrm>
          <a:prstGeom prst="straightConnector1">
            <a:avLst/>
          </a:prstGeom>
          <a:noFill/>
          <a:ln cap="flat" cmpd="sng" w="19050">
            <a:solidFill>
              <a:schemeClr val="lt1"/>
            </a:solidFill>
            <a:prstDash val="dot"/>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27"/>
          <p:cNvSpPr txBox="1"/>
          <p:nvPr>
            <p:ph type="title"/>
          </p:nvPr>
        </p:nvSpPr>
        <p:spPr>
          <a:xfrm>
            <a:off x="713225" y="919200"/>
            <a:ext cx="4399500" cy="70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slide title goes here!</a:t>
            </a:r>
            <a:endParaRPr/>
          </a:p>
        </p:txBody>
      </p:sp>
      <p:sp>
        <p:nvSpPr>
          <p:cNvPr id="511" name="Google Shape;511;p27"/>
          <p:cNvSpPr txBox="1"/>
          <p:nvPr>
            <p:ph idx="1" type="subTitle"/>
          </p:nvPr>
        </p:nvSpPr>
        <p:spPr>
          <a:xfrm>
            <a:off x="716627" y="1551600"/>
            <a:ext cx="4399500" cy="26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a:p>
            <a:pPr indent="0" lvl="0" marL="0" rtl="0" algn="l">
              <a:spcBef>
                <a:spcPts val="100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pic>
        <p:nvPicPr>
          <p:cNvPr id="512" name="Google Shape;512;p27"/>
          <p:cNvPicPr preferRelativeResize="0"/>
          <p:nvPr>
            <p:ph idx="2" type="pic"/>
          </p:nvPr>
        </p:nvPicPr>
        <p:blipFill rotWithShape="1">
          <a:blip r:embed="rId3">
            <a:alphaModFix/>
          </a:blip>
          <a:srcRect b="0" l="24032" r="24038" t="0"/>
          <a:stretch/>
        </p:blipFill>
        <p:spPr>
          <a:xfrm>
            <a:off x="5452675" y="1014300"/>
            <a:ext cx="2978099" cy="3225851"/>
          </a:xfrm>
          <a:prstGeom prst="rect">
            <a:avLst/>
          </a:prstGeom>
        </p:spPr>
      </p:pic>
      <p:pic>
        <p:nvPicPr>
          <p:cNvPr id="513" name="Google Shape;513;p27"/>
          <p:cNvPicPr preferRelativeResize="0"/>
          <p:nvPr/>
        </p:nvPicPr>
        <p:blipFill rotWithShape="1">
          <a:blip r:embed="rId4">
            <a:alphaModFix/>
          </a:blip>
          <a:srcRect b="2739" l="6671" r="35668" t="38218"/>
          <a:stretch/>
        </p:blipFill>
        <p:spPr>
          <a:xfrm rot="10800000">
            <a:off x="8016375" y="3682799"/>
            <a:ext cx="1711427" cy="1682301"/>
          </a:xfrm>
          <a:prstGeom prst="rect">
            <a:avLst/>
          </a:prstGeom>
          <a:noFill/>
          <a:ln>
            <a:noFill/>
          </a:ln>
        </p:spPr>
      </p:pic>
      <p:grpSp>
        <p:nvGrpSpPr>
          <p:cNvPr id="514" name="Google Shape;514;p27"/>
          <p:cNvGrpSpPr/>
          <p:nvPr/>
        </p:nvGrpSpPr>
        <p:grpSpPr>
          <a:xfrm>
            <a:off x="7551074" y="479185"/>
            <a:ext cx="1262874" cy="268817"/>
            <a:chOff x="7551074" y="479185"/>
            <a:chExt cx="1262874" cy="268817"/>
          </a:xfrm>
        </p:grpSpPr>
        <p:grpSp>
          <p:nvGrpSpPr>
            <p:cNvPr id="515" name="Google Shape;515;p27"/>
            <p:cNvGrpSpPr/>
            <p:nvPr/>
          </p:nvGrpSpPr>
          <p:grpSpPr>
            <a:xfrm rot="-5400000">
              <a:off x="7551076" y="553701"/>
              <a:ext cx="119777" cy="119782"/>
              <a:chOff x="4156951" y="2233804"/>
              <a:chExt cx="49799" cy="49799"/>
            </a:xfrm>
          </p:grpSpPr>
          <p:sp>
            <p:nvSpPr>
              <p:cNvPr id="516" name="Google Shape;516;p27"/>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27"/>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8" name="Google Shape;518;p27"/>
            <p:cNvGrpSpPr/>
            <p:nvPr/>
          </p:nvGrpSpPr>
          <p:grpSpPr>
            <a:xfrm rot="5400000">
              <a:off x="8242936" y="176989"/>
              <a:ext cx="268817" cy="873208"/>
              <a:chOff x="2810828" y="2003412"/>
              <a:chExt cx="111765" cy="363035"/>
            </a:xfrm>
          </p:grpSpPr>
          <p:sp>
            <p:nvSpPr>
              <p:cNvPr id="519" name="Google Shape;519;p27"/>
              <p:cNvSpPr/>
              <p:nvPr/>
            </p:nvSpPr>
            <p:spPr>
              <a:xfrm>
                <a:off x="2878969"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27"/>
              <p:cNvSpPr/>
              <p:nvPr/>
            </p:nvSpPr>
            <p:spPr>
              <a:xfrm>
                <a:off x="2810828" y="2003412"/>
                <a:ext cx="43624" cy="363035"/>
              </a:xfrm>
              <a:custGeom>
                <a:rect b="b" l="l" r="r" t="t"/>
                <a:pathLst>
                  <a:path extrusionOk="0" h="567242" w="68163">
                    <a:moveTo>
                      <a:pt x="0" y="567243"/>
                    </a:moveTo>
                    <a:lnTo>
                      <a:pt x="68164" y="486238"/>
                    </a:lnTo>
                    <a:lnTo>
                      <a:pt x="0" y="405163"/>
                    </a:lnTo>
                    <a:lnTo>
                      <a:pt x="68164" y="324159"/>
                    </a:lnTo>
                    <a:lnTo>
                      <a:pt x="0" y="243154"/>
                    </a:lnTo>
                    <a:lnTo>
                      <a:pt x="68164" y="162079"/>
                    </a:lnTo>
                    <a:lnTo>
                      <a:pt x="0" y="81074"/>
                    </a:lnTo>
                    <a:lnTo>
                      <a:pt x="681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28"/>
          <p:cNvSpPr txBox="1"/>
          <p:nvPr>
            <p:ph idx="1" type="subTitle"/>
          </p:nvPr>
        </p:nvSpPr>
        <p:spPr>
          <a:xfrm>
            <a:off x="713250" y="1489075"/>
            <a:ext cx="7717500" cy="165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526" name="Google Shape;526;p28"/>
          <p:cNvSpPr txBox="1"/>
          <p:nvPr>
            <p:ph type="title"/>
          </p:nvPr>
        </p:nvSpPr>
        <p:spPr>
          <a:xfrm>
            <a:off x="712993" y="3250550"/>
            <a:ext cx="77175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pic>
        <p:nvPicPr>
          <p:cNvPr id="527" name="Google Shape;527;p28"/>
          <p:cNvPicPr preferRelativeResize="0"/>
          <p:nvPr/>
        </p:nvPicPr>
        <p:blipFill rotWithShape="1">
          <a:blip r:embed="rId3">
            <a:alphaModFix/>
          </a:blip>
          <a:srcRect b="9458" l="8288" r="8322" t="12245"/>
          <a:stretch/>
        </p:blipFill>
        <p:spPr>
          <a:xfrm>
            <a:off x="3269650" y="4322775"/>
            <a:ext cx="2474998" cy="2230899"/>
          </a:xfrm>
          <a:prstGeom prst="rect">
            <a:avLst/>
          </a:prstGeom>
          <a:noFill/>
          <a:ln>
            <a:noFill/>
          </a:ln>
        </p:spPr>
      </p:pic>
      <p:pic>
        <p:nvPicPr>
          <p:cNvPr id="528" name="Google Shape;528;p28"/>
          <p:cNvPicPr preferRelativeResize="0"/>
          <p:nvPr/>
        </p:nvPicPr>
        <p:blipFill rotWithShape="1">
          <a:blip r:embed="rId4">
            <a:alphaModFix/>
          </a:blip>
          <a:srcRect b="-1931" l="-7317" r="44074" t="26482"/>
          <a:stretch/>
        </p:blipFill>
        <p:spPr>
          <a:xfrm rot="5400000">
            <a:off x="-300525" y="-353762"/>
            <a:ext cx="1785000" cy="1786500"/>
          </a:xfrm>
          <a:prstGeom prst="ellipse">
            <a:avLst/>
          </a:prstGeom>
          <a:noFill/>
          <a:ln>
            <a:noFill/>
          </a:ln>
        </p:spPr>
      </p:pic>
      <p:grpSp>
        <p:nvGrpSpPr>
          <p:cNvPr id="529" name="Google Shape;529;p28"/>
          <p:cNvGrpSpPr/>
          <p:nvPr/>
        </p:nvGrpSpPr>
        <p:grpSpPr>
          <a:xfrm>
            <a:off x="713218" y="4229677"/>
            <a:ext cx="1890910" cy="442631"/>
            <a:chOff x="713218" y="4161360"/>
            <a:chExt cx="1890910" cy="442631"/>
          </a:xfrm>
        </p:grpSpPr>
        <p:grpSp>
          <p:nvGrpSpPr>
            <p:cNvPr id="530" name="Google Shape;530;p28"/>
            <p:cNvGrpSpPr/>
            <p:nvPr/>
          </p:nvGrpSpPr>
          <p:grpSpPr>
            <a:xfrm rot="5400000">
              <a:off x="2161480" y="4161343"/>
              <a:ext cx="442631" cy="442664"/>
              <a:chOff x="4263401" y="2501219"/>
              <a:chExt cx="323466" cy="323467"/>
            </a:xfrm>
          </p:grpSpPr>
          <p:sp>
            <p:nvSpPr>
              <p:cNvPr id="531" name="Google Shape;531;p28"/>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28"/>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28"/>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28"/>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 name="Google Shape;535;p28"/>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28"/>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28"/>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28"/>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28"/>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28"/>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28"/>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28"/>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28"/>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28"/>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28"/>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28"/>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7" name="Google Shape;547;p28"/>
            <p:cNvGrpSpPr/>
            <p:nvPr/>
          </p:nvGrpSpPr>
          <p:grpSpPr>
            <a:xfrm rot="5400000">
              <a:off x="972355" y="3977637"/>
              <a:ext cx="291813" cy="810088"/>
              <a:chOff x="2785869" y="4075034"/>
              <a:chExt cx="202732" cy="562795"/>
            </a:xfrm>
          </p:grpSpPr>
          <p:sp>
            <p:nvSpPr>
              <p:cNvPr id="548" name="Google Shape;548;p28"/>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 name="Google Shape;549;p28"/>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 name="Google Shape;550;p28"/>
              <p:cNvSpPr/>
              <p:nvPr/>
            </p:nvSpPr>
            <p:spPr>
              <a:xfrm>
                <a:off x="2785869" y="4356472"/>
                <a:ext cx="202732" cy="140564"/>
              </a:xfrm>
              <a:custGeom>
                <a:rect b="b" l="l" r="r" t="t"/>
                <a:pathLst>
                  <a:path extrusionOk="0" h="131676" w="189913">
                    <a:moveTo>
                      <a:pt x="94957" y="131676"/>
                    </a:moveTo>
                    <a:lnTo>
                      <a:pt x="189914" y="131676"/>
                    </a:lnTo>
                    <a:lnTo>
                      <a:pt x="94957" y="0"/>
                    </a:lnTo>
                    <a:lnTo>
                      <a:pt x="0" y="131676"/>
                    </a:lnTo>
                    <a:lnTo>
                      <a:pt x="94957" y="13167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28"/>
              <p:cNvSpPr/>
              <p:nvPr/>
            </p:nvSpPr>
            <p:spPr>
              <a:xfrm>
                <a:off x="2785869" y="4497191"/>
                <a:ext cx="202732" cy="140639"/>
              </a:xfrm>
              <a:custGeom>
                <a:rect b="b" l="l" r="r" t="t"/>
                <a:pathLst>
                  <a:path extrusionOk="0" h="131746" w="189913">
                    <a:moveTo>
                      <a:pt x="189914" y="131746"/>
                    </a:moveTo>
                    <a:lnTo>
                      <a:pt x="94957" y="0"/>
                    </a:lnTo>
                    <a:lnTo>
                      <a:pt x="0" y="131746"/>
                    </a:lnTo>
                    <a:lnTo>
                      <a:pt x="189914" y="13174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52" name="Google Shape;552;p28"/>
            <p:cNvGrpSpPr/>
            <p:nvPr/>
          </p:nvGrpSpPr>
          <p:grpSpPr>
            <a:xfrm>
              <a:off x="1801662" y="4322781"/>
              <a:ext cx="119777" cy="119782"/>
              <a:chOff x="4156951" y="2233804"/>
              <a:chExt cx="49799" cy="49799"/>
            </a:xfrm>
          </p:grpSpPr>
          <p:sp>
            <p:nvSpPr>
              <p:cNvPr id="553" name="Google Shape;553;p28"/>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28"/>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55" name="Google Shape;555;p28"/>
          <p:cNvGrpSpPr/>
          <p:nvPr/>
        </p:nvGrpSpPr>
        <p:grpSpPr>
          <a:xfrm>
            <a:off x="6539593" y="478034"/>
            <a:ext cx="1890910" cy="442631"/>
            <a:chOff x="6539593" y="539510"/>
            <a:chExt cx="1890910" cy="442631"/>
          </a:xfrm>
        </p:grpSpPr>
        <p:grpSp>
          <p:nvGrpSpPr>
            <p:cNvPr id="556" name="Google Shape;556;p28"/>
            <p:cNvGrpSpPr/>
            <p:nvPr/>
          </p:nvGrpSpPr>
          <p:grpSpPr>
            <a:xfrm rot="-5400000">
              <a:off x="6539609" y="539493"/>
              <a:ext cx="442631" cy="442664"/>
              <a:chOff x="4263401" y="2501219"/>
              <a:chExt cx="323466" cy="323467"/>
            </a:xfrm>
          </p:grpSpPr>
          <p:sp>
            <p:nvSpPr>
              <p:cNvPr id="557" name="Google Shape;557;p28"/>
              <p:cNvSpPr/>
              <p:nvPr/>
            </p:nvSpPr>
            <p:spPr>
              <a:xfrm>
                <a:off x="4265443" y="2669665"/>
                <a:ext cx="185338" cy="152972"/>
              </a:xfrm>
              <a:custGeom>
                <a:rect b="b" l="l" r="r" t="t"/>
                <a:pathLst>
                  <a:path extrusionOk="0" h="239019" w="289590">
                    <a:moveTo>
                      <a:pt x="0" y="29392"/>
                    </a:moveTo>
                    <a:lnTo>
                      <a:pt x="177558" y="933"/>
                    </a:lnTo>
                    <a:cubicBezTo>
                      <a:pt x="217332" y="-5453"/>
                      <a:pt x="254746" y="21618"/>
                      <a:pt x="261132" y="61461"/>
                    </a:cubicBezTo>
                    <a:lnTo>
                      <a:pt x="289591" y="2390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 name="Google Shape;558;p28"/>
              <p:cNvSpPr/>
              <p:nvPr/>
            </p:nvSpPr>
            <p:spPr>
              <a:xfrm>
                <a:off x="4399505" y="2503216"/>
                <a:ext cx="185338" cy="152972"/>
              </a:xfrm>
              <a:custGeom>
                <a:rect b="b" l="l" r="r" t="t"/>
                <a:pathLst>
                  <a:path extrusionOk="0" h="239019" w="289590">
                    <a:moveTo>
                      <a:pt x="289591" y="209627"/>
                    </a:moveTo>
                    <a:lnTo>
                      <a:pt x="112033" y="238087"/>
                    </a:lnTo>
                    <a:cubicBezTo>
                      <a:pt x="72259" y="244472"/>
                      <a:pt x="34845" y="217402"/>
                      <a:pt x="28459" y="17755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28"/>
              <p:cNvSpPr/>
              <p:nvPr/>
            </p:nvSpPr>
            <p:spPr>
              <a:xfrm>
                <a:off x="4330254" y="2681361"/>
                <a:ext cx="225942" cy="112570"/>
              </a:xfrm>
              <a:custGeom>
                <a:rect b="b" l="l" r="r" t="t"/>
                <a:pathLst>
                  <a:path extrusionOk="0" h="175890" w="353034">
                    <a:moveTo>
                      <a:pt x="0" y="175890"/>
                    </a:moveTo>
                    <a:lnTo>
                      <a:pt x="105438" y="30193"/>
                    </a:lnTo>
                    <a:cubicBezTo>
                      <a:pt x="129039" y="-2431"/>
                      <a:pt x="174713" y="-9789"/>
                      <a:pt x="207336" y="13881"/>
                    </a:cubicBezTo>
                    <a:lnTo>
                      <a:pt x="353034" y="11931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 name="Google Shape;560;p28"/>
              <p:cNvSpPr/>
              <p:nvPr/>
            </p:nvSpPr>
            <p:spPr>
              <a:xfrm>
                <a:off x="4294076" y="2531893"/>
                <a:ext cx="225942" cy="112570"/>
              </a:xfrm>
              <a:custGeom>
                <a:rect b="b" l="l" r="r" t="t"/>
                <a:pathLst>
                  <a:path extrusionOk="0" h="175890" w="353034">
                    <a:moveTo>
                      <a:pt x="353034" y="0"/>
                    </a:moveTo>
                    <a:lnTo>
                      <a:pt x="247596" y="145698"/>
                    </a:lnTo>
                    <a:cubicBezTo>
                      <a:pt x="223996" y="178322"/>
                      <a:pt x="178322" y="185679"/>
                      <a:pt x="145698" y="162010"/>
                    </a:cubicBezTo>
                    <a:lnTo>
                      <a:pt x="0" y="5657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28"/>
              <p:cNvSpPr/>
              <p:nvPr/>
            </p:nvSpPr>
            <p:spPr>
              <a:xfrm>
                <a:off x="4289947" y="2680831"/>
                <a:ext cx="224076" cy="117231"/>
              </a:xfrm>
              <a:custGeom>
                <a:rect b="b" l="l" r="r" t="t"/>
                <a:pathLst>
                  <a:path extrusionOk="0" h="183174" w="350118">
                    <a:moveTo>
                      <a:pt x="0" y="110777"/>
                    </a:moveTo>
                    <a:lnTo>
                      <a:pt x="150279" y="12002"/>
                    </a:lnTo>
                    <a:cubicBezTo>
                      <a:pt x="183944" y="-10140"/>
                      <a:pt x="229202" y="-770"/>
                      <a:pt x="251344" y="32896"/>
                    </a:cubicBezTo>
                    <a:lnTo>
                      <a:pt x="350119" y="183175"/>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28"/>
              <p:cNvSpPr/>
              <p:nvPr/>
            </p:nvSpPr>
            <p:spPr>
              <a:xfrm>
                <a:off x="4336247" y="2527765"/>
                <a:ext cx="224076" cy="117231"/>
              </a:xfrm>
              <a:custGeom>
                <a:rect b="b" l="l" r="r" t="t"/>
                <a:pathLst>
                  <a:path extrusionOk="0" h="183174" w="350118">
                    <a:moveTo>
                      <a:pt x="350119" y="72398"/>
                    </a:moveTo>
                    <a:lnTo>
                      <a:pt x="199840" y="171173"/>
                    </a:lnTo>
                    <a:cubicBezTo>
                      <a:pt x="166175" y="193315"/>
                      <a:pt x="120917" y="183944"/>
                      <a:pt x="98775" y="150279"/>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 name="Google Shape;563;p28"/>
              <p:cNvSpPr/>
              <p:nvPr/>
            </p:nvSpPr>
            <p:spPr>
              <a:xfrm>
                <a:off x="4392313" y="2671334"/>
                <a:ext cx="191202" cy="149969"/>
              </a:xfrm>
              <a:custGeom>
                <a:rect b="b" l="l" r="r" t="t"/>
                <a:pathLst>
                  <a:path extrusionOk="0" h="234326" w="298753">
                    <a:moveTo>
                      <a:pt x="0" y="234326"/>
                    </a:moveTo>
                    <a:lnTo>
                      <a:pt x="36442" y="58226"/>
                    </a:lnTo>
                    <a:cubicBezTo>
                      <a:pt x="44632" y="18730"/>
                      <a:pt x="83226" y="-6606"/>
                      <a:pt x="122653" y="1515"/>
                    </a:cubicBezTo>
                    <a:lnTo>
                      <a:pt x="298753" y="3795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 name="Google Shape;564;p28"/>
              <p:cNvSpPr/>
              <p:nvPr/>
            </p:nvSpPr>
            <p:spPr>
              <a:xfrm>
                <a:off x="4266730" y="2504548"/>
                <a:ext cx="191202" cy="149968"/>
              </a:xfrm>
              <a:custGeom>
                <a:rect b="b" l="l" r="r" t="t"/>
                <a:pathLst>
                  <a:path extrusionOk="0" h="234325" w="298753">
                    <a:moveTo>
                      <a:pt x="298753" y="0"/>
                    </a:moveTo>
                    <a:lnTo>
                      <a:pt x="262312" y="176101"/>
                    </a:lnTo>
                    <a:cubicBezTo>
                      <a:pt x="254121" y="215597"/>
                      <a:pt x="215527" y="240933"/>
                      <a:pt x="176101" y="232811"/>
                    </a:cubicBezTo>
                    <a:lnTo>
                      <a:pt x="0" y="196369"/>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 name="Google Shape;565;p28"/>
              <p:cNvSpPr/>
              <p:nvPr/>
            </p:nvSpPr>
            <p:spPr>
              <a:xfrm>
                <a:off x="4273922" y="2676401"/>
                <a:ext cx="208705" cy="137745"/>
              </a:xfrm>
              <a:custGeom>
                <a:rect b="b" l="l" r="r" t="t"/>
                <a:pathLst>
                  <a:path extrusionOk="0" h="215227" w="326102">
                    <a:moveTo>
                      <a:pt x="0" y="68558"/>
                    </a:moveTo>
                    <a:lnTo>
                      <a:pt x="168118" y="4768"/>
                    </a:lnTo>
                    <a:cubicBezTo>
                      <a:pt x="205810" y="-9532"/>
                      <a:pt x="247943" y="9419"/>
                      <a:pt x="262242" y="47110"/>
                    </a:cubicBezTo>
                    <a:lnTo>
                      <a:pt x="326102" y="215228"/>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28"/>
              <p:cNvSpPr/>
              <p:nvPr/>
            </p:nvSpPr>
            <p:spPr>
              <a:xfrm>
                <a:off x="4367676" y="2511740"/>
                <a:ext cx="208705" cy="137745"/>
              </a:xfrm>
              <a:custGeom>
                <a:rect b="b" l="l" r="r" t="t"/>
                <a:pathLst>
                  <a:path extrusionOk="0" h="215227" w="326102">
                    <a:moveTo>
                      <a:pt x="326102" y="146600"/>
                    </a:moveTo>
                    <a:lnTo>
                      <a:pt x="157984" y="210460"/>
                    </a:lnTo>
                    <a:cubicBezTo>
                      <a:pt x="120293" y="224759"/>
                      <a:pt x="78159" y="205810"/>
                      <a:pt x="63860" y="168118"/>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28"/>
              <p:cNvSpPr/>
              <p:nvPr/>
            </p:nvSpPr>
            <p:spPr>
              <a:xfrm>
                <a:off x="4358754" y="2677866"/>
                <a:ext cx="213947" cy="132548"/>
              </a:xfrm>
              <a:custGeom>
                <a:rect b="b" l="l" r="r" t="t"/>
                <a:pathLst>
                  <a:path extrusionOk="0" h="207107" w="334292">
                    <a:moveTo>
                      <a:pt x="0" y="207108"/>
                    </a:moveTo>
                    <a:lnTo>
                      <a:pt x="73786" y="43085"/>
                    </a:lnTo>
                    <a:cubicBezTo>
                      <a:pt x="90306" y="6296"/>
                      <a:pt x="133481" y="-10086"/>
                      <a:pt x="170270" y="6435"/>
                    </a:cubicBezTo>
                    <a:lnTo>
                      <a:pt x="334293" y="8022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28"/>
              <p:cNvSpPr/>
              <p:nvPr/>
            </p:nvSpPr>
            <p:spPr>
              <a:xfrm>
                <a:off x="4277562" y="2515424"/>
                <a:ext cx="213947" cy="132548"/>
              </a:xfrm>
              <a:custGeom>
                <a:rect b="b" l="l" r="r" t="t"/>
                <a:pathLst>
                  <a:path extrusionOk="0" h="207107" w="334292">
                    <a:moveTo>
                      <a:pt x="334293" y="0"/>
                    </a:moveTo>
                    <a:lnTo>
                      <a:pt x="260507" y="164023"/>
                    </a:lnTo>
                    <a:cubicBezTo>
                      <a:pt x="243987" y="200812"/>
                      <a:pt x="200812" y="217193"/>
                      <a:pt x="164023" y="200673"/>
                    </a:cubicBezTo>
                    <a:lnTo>
                      <a:pt x="0" y="126887"/>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28"/>
              <p:cNvSpPr/>
              <p:nvPr/>
            </p:nvSpPr>
            <p:spPr>
              <a:xfrm>
                <a:off x="4310722" y="2682192"/>
                <a:ext cx="228829" cy="95079"/>
              </a:xfrm>
              <a:custGeom>
                <a:rect b="b" l="l" r="r" t="t"/>
                <a:pathLst>
                  <a:path extrusionOk="0" h="148561" w="357546">
                    <a:moveTo>
                      <a:pt x="0" y="148561"/>
                    </a:moveTo>
                    <a:lnTo>
                      <a:pt x="127165" y="21396"/>
                    </a:lnTo>
                    <a:cubicBezTo>
                      <a:pt x="155693" y="-7132"/>
                      <a:pt x="201853" y="-7132"/>
                      <a:pt x="230382" y="21396"/>
                    </a:cubicBezTo>
                    <a:lnTo>
                      <a:pt x="357546" y="148561"/>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28"/>
              <p:cNvSpPr/>
              <p:nvPr/>
            </p:nvSpPr>
            <p:spPr>
              <a:xfrm>
                <a:off x="4310722" y="2548540"/>
                <a:ext cx="228829" cy="95078"/>
              </a:xfrm>
              <a:custGeom>
                <a:rect b="b" l="l" r="r" t="t"/>
                <a:pathLst>
                  <a:path extrusionOk="0" h="148560" w="357546">
                    <a:moveTo>
                      <a:pt x="357546" y="0"/>
                    </a:moveTo>
                    <a:lnTo>
                      <a:pt x="230382" y="127164"/>
                    </a:lnTo>
                    <a:cubicBezTo>
                      <a:pt x="201853" y="155693"/>
                      <a:pt x="155693" y="155693"/>
                      <a:pt x="127165" y="127164"/>
                    </a:cubicBezTo>
                    <a:lnTo>
                      <a:pt x="0"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28"/>
              <p:cNvSpPr/>
              <p:nvPr/>
            </p:nvSpPr>
            <p:spPr>
              <a:xfrm>
                <a:off x="4425074" y="2662893"/>
                <a:ext cx="161793" cy="161793"/>
              </a:xfrm>
              <a:custGeom>
                <a:rect b="b" l="l" r="r" t="t"/>
                <a:pathLst>
                  <a:path extrusionOk="0" h="252801" w="252801">
                    <a:moveTo>
                      <a:pt x="0" y="252802"/>
                    </a:moveTo>
                    <a:lnTo>
                      <a:pt x="0" y="72953"/>
                    </a:lnTo>
                    <a:cubicBezTo>
                      <a:pt x="0" y="32624"/>
                      <a:pt x="32693" y="0"/>
                      <a:pt x="72953" y="0"/>
                    </a:cubicBezTo>
                    <a:lnTo>
                      <a:pt x="252802"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28"/>
              <p:cNvSpPr/>
              <p:nvPr/>
            </p:nvSpPr>
            <p:spPr>
              <a:xfrm>
                <a:off x="4263401" y="2501219"/>
                <a:ext cx="161793" cy="161793"/>
              </a:xfrm>
              <a:custGeom>
                <a:rect b="b" l="l" r="r" t="t"/>
                <a:pathLst>
                  <a:path extrusionOk="0" h="252801" w="252802">
                    <a:moveTo>
                      <a:pt x="252802" y="0"/>
                    </a:moveTo>
                    <a:lnTo>
                      <a:pt x="252802" y="179849"/>
                    </a:lnTo>
                    <a:cubicBezTo>
                      <a:pt x="252802" y="220178"/>
                      <a:pt x="220108" y="252802"/>
                      <a:pt x="179849" y="252802"/>
                    </a:cubicBezTo>
                    <a:lnTo>
                      <a:pt x="0" y="252802"/>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73" name="Google Shape;573;p28"/>
            <p:cNvGrpSpPr/>
            <p:nvPr/>
          </p:nvGrpSpPr>
          <p:grpSpPr>
            <a:xfrm rot="-5400000">
              <a:off x="7879553" y="355776"/>
              <a:ext cx="291813" cy="810088"/>
              <a:chOff x="2785869" y="4075034"/>
              <a:chExt cx="202732" cy="562795"/>
            </a:xfrm>
          </p:grpSpPr>
          <p:sp>
            <p:nvSpPr>
              <p:cNvPr id="574" name="Google Shape;574;p28"/>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28"/>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28"/>
              <p:cNvSpPr/>
              <p:nvPr/>
            </p:nvSpPr>
            <p:spPr>
              <a:xfrm>
                <a:off x="2785869" y="4356472"/>
                <a:ext cx="202732" cy="140564"/>
              </a:xfrm>
              <a:custGeom>
                <a:rect b="b" l="l" r="r" t="t"/>
                <a:pathLst>
                  <a:path extrusionOk="0" h="131676" w="189913">
                    <a:moveTo>
                      <a:pt x="94957" y="131676"/>
                    </a:moveTo>
                    <a:lnTo>
                      <a:pt x="189914" y="131676"/>
                    </a:lnTo>
                    <a:lnTo>
                      <a:pt x="94957" y="0"/>
                    </a:lnTo>
                    <a:lnTo>
                      <a:pt x="0" y="131676"/>
                    </a:lnTo>
                    <a:lnTo>
                      <a:pt x="94957" y="13167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28"/>
              <p:cNvSpPr/>
              <p:nvPr/>
            </p:nvSpPr>
            <p:spPr>
              <a:xfrm>
                <a:off x="2785869" y="4497191"/>
                <a:ext cx="202732" cy="140639"/>
              </a:xfrm>
              <a:custGeom>
                <a:rect b="b" l="l" r="r" t="t"/>
                <a:pathLst>
                  <a:path extrusionOk="0" h="131746" w="189913">
                    <a:moveTo>
                      <a:pt x="189914" y="131746"/>
                    </a:moveTo>
                    <a:lnTo>
                      <a:pt x="94957" y="0"/>
                    </a:lnTo>
                    <a:lnTo>
                      <a:pt x="0" y="131746"/>
                    </a:lnTo>
                    <a:lnTo>
                      <a:pt x="189914" y="13174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78" name="Google Shape;578;p28"/>
            <p:cNvGrpSpPr/>
            <p:nvPr/>
          </p:nvGrpSpPr>
          <p:grpSpPr>
            <a:xfrm rot="10800000">
              <a:off x="7222282" y="700938"/>
              <a:ext cx="119777" cy="119782"/>
              <a:chOff x="4156951" y="2233804"/>
              <a:chExt cx="49799" cy="49799"/>
            </a:xfrm>
          </p:grpSpPr>
          <p:sp>
            <p:nvSpPr>
              <p:cNvPr id="579" name="Google Shape;579;p28"/>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28"/>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cxnSp>
        <p:nvCxnSpPr>
          <p:cNvPr id="581" name="Google Shape;581;p28"/>
          <p:cNvCxnSpPr/>
          <p:nvPr/>
        </p:nvCxnSpPr>
        <p:spPr>
          <a:xfrm>
            <a:off x="1045100" y="3205425"/>
            <a:ext cx="7283700" cy="0"/>
          </a:xfrm>
          <a:prstGeom prst="straightConnector1">
            <a:avLst/>
          </a:prstGeom>
          <a:noFill/>
          <a:ln cap="flat" cmpd="sng" w="19050">
            <a:solidFill>
              <a:schemeClr val="dk2"/>
            </a:solidFill>
            <a:prstDash val="dot"/>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Maybe you need to divide the content</a:t>
            </a:r>
            <a:endParaRPr/>
          </a:p>
        </p:txBody>
      </p:sp>
      <p:sp>
        <p:nvSpPr>
          <p:cNvPr id="587" name="Google Shape;587;p29"/>
          <p:cNvSpPr txBox="1"/>
          <p:nvPr>
            <p:ph idx="1" type="subTitle"/>
          </p:nvPr>
        </p:nvSpPr>
        <p:spPr>
          <a:xfrm>
            <a:off x="5074597" y="2063202"/>
            <a:ext cx="2606100" cy="195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Mercury is the closest planet to the Sun and the smallest one of them all</a:t>
            </a:r>
            <a:endParaRPr/>
          </a:p>
        </p:txBody>
      </p:sp>
      <p:sp>
        <p:nvSpPr>
          <p:cNvPr id="588" name="Google Shape;588;p29"/>
          <p:cNvSpPr txBox="1"/>
          <p:nvPr>
            <p:ph idx="2" type="subTitle"/>
          </p:nvPr>
        </p:nvSpPr>
        <p:spPr>
          <a:xfrm>
            <a:off x="1463308" y="2063202"/>
            <a:ext cx="2606100" cy="195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Despite being red, Mars is actually a cold place. It's full of iron oxide dust, which gives Mars its reddish cast</a:t>
            </a:r>
            <a:endParaRPr/>
          </a:p>
        </p:txBody>
      </p:sp>
      <p:sp>
        <p:nvSpPr>
          <p:cNvPr id="589" name="Google Shape;589;p29"/>
          <p:cNvSpPr txBox="1"/>
          <p:nvPr>
            <p:ph idx="3" type="subTitle"/>
          </p:nvPr>
        </p:nvSpPr>
        <p:spPr>
          <a:xfrm>
            <a:off x="5074597" y="1728150"/>
            <a:ext cx="2606100" cy="49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 and Mercury</a:t>
            </a:r>
            <a:endParaRPr/>
          </a:p>
        </p:txBody>
      </p:sp>
      <p:sp>
        <p:nvSpPr>
          <p:cNvPr id="590" name="Google Shape;590;p29"/>
          <p:cNvSpPr txBox="1"/>
          <p:nvPr>
            <p:ph idx="4" type="subTitle"/>
          </p:nvPr>
        </p:nvSpPr>
        <p:spPr>
          <a:xfrm>
            <a:off x="1463303" y="1728150"/>
            <a:ext cx="2606100" cy="49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 and Mars</a:t>
            </a:r>
            <a:endParaRPr/>
          </a:p>
        </p:txBody>
      </p:sp>
      <p:grpSp>
        <p:nvGrpSpPr>
          <p:cNvPr id="591" name="Google Shape;591;p29"/>
          <p:cNvGrpSpPr/>
          <p:nvPr/>
        </p:nvGrpSpPr>
        <p:grpSpPr>
          <a:xfrm>
            <a:off x="8304224" y="4484206"/>
            <a:ext cx="119777" cy="119782"/>
            <a:chOff x="4156951" y="2233804"/>
            <a:chExt cx="49799" cy="49799"/>
          </a:xfrm>
        </p:grpSpPr>
        <p:sp>
          <p:nvSpPr>
            <p:cNvPr id="592" name="Google Shape;592;p29"/>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29"/>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94" name="Google Shape;594;p29"/>
          <p:cNvGrpSpPr/>
          <p:nvPr/>
        </p:nvGrpSpPr>
        <p:grpSpPr>
          <a:xfrm rot="5400000">
            <a:off x="972355" y="4045954"/>
            <a:ext cx="291813" cy="810088"/>
            <a:chOff x="2785869" y="4075034"/>
            <a:chExt cx="202732" cy="562795"/>
          </a:xfrm>
        </p:grpSpPr>
        <p:sp>
          <p:nvSpPr>
            <p:cNvPr id="595" name="Google Shape;595;p29"/>
            <p:cNvSpPr/>
            <p:nvPr/>
          </p:nvSpPr>
          <p:spPr>
            <a:xfrm>
              <a:off x="2785869" y="4075034"/>
              <a:ext cx="202732" cy="140564"/>
            </a:xfrm>
            <a:custGeom>
              <a:rect b="b" l="l" r="r" t="t"/>
              <a:pathLst>
                <a:path extrusionOk="0" h="131676" w="189913">
                  <a:moveTo>
                    <a:pt x="94957" y="0"/>
                  </a:moveTo>
                  <a:lnTo>
                    <a:pt x="0" y="131676"/>
                  </a:lnTo>
                  <a:lnTo>
                    <a:pt x="94957" y="131676"/>
                  </a:lnTo>
                  <a:lnTo>
                    <a:pt x="189914" y="131676"/>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29"/>
            <p:cNvSpPr/>
            <p:nvPr/>
          </p:nvSpPr>
          <p:spPr>
            <a:xfrm>
              <a:off x="2785869" y="4215753"/>
              <a:ext cx="202732" cy="140564"/>
            </a:xfrm>
            <a:custGeom>
              <a:rect b="b" l="l" r="r" t="t"/>
              <a:pathLst>
                <a:path extrusionOk="0" h="131676" w="189913">
                  <a:moveTo>
                    <a:pt x="94957" y="0"/>
                  </a:moveTo>
                  <a:lnTo>
                    <a:pt x="0" y="131677"/>
                  </a:lnTo>
                  <a:lnTo>
                    <a:pt x="94957" y="131677"/>
                  </a:lnTo>
                  <a:lnTo>
                    <a:pt x="189914" y="131677"/>
                  </a:lnTo>
                  <a:lnTo>
                    <a:pt x="94957" y="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7" name="Google Shape;597;p29"/>
            <p:cNvSpPr/>
            <p:nvPr/>
          </p:nvSpPr>
          <p:spPr>
            <a:xfrm>
              <a:off x="2785869" y="4356472"/>
              <a:ext cx="202732" cy="140564"/>
            </a:xfrm>
            <a:custGeom>
              <a:rect b="b" l="l" r="r" t="t"/>
              <a:pathLst>
                <a:path extrusionOk="0" h="131676" w="189913">
                  <a:moveTo>
                    <a:pt x="94957" y="131676"/>
                  </a:moveTo>
                  <a:lnTo>
                    <a:pt x="189914" y="131676"/>
                  </a:lnTo>
                  <a:lnTo>
                    <a:pt x="94957" y="0"/>
                  </a:lnTo>
                  <a:lnTo>
                    <a:pt x="0" y="131676"/>
                  </a:lnTo>
                  <a:lnTo>
                    <a:pt x="94957" y="13167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8" name="Google Shape;598;p29"/>
            <p:cNvSpPr/>
            <p:nvPr/>
          </p:nvSpPr>
          <p:spPr>
            <a:xfrm>
              <a:off x="2785869" y="4497191"/>
              <a:ext cx="202732" cy="140639"/>
            </a:xfrm>
            <a:custGeom>
              <a:rect b="b" l="l" r="r" t="t"/>
              <a:pathLst>
                <a:path extrusionOk="0" h="131746" w="189913">
                  <a:moveTo>
                    <a:pt x="189914" y="131746"/>
                  </a:moveTo>
                  <a:lnTo>
                    <a:pt x="94957" y="0"/>
                  </a:lnTo>
                  <a:lnTo>
                    <a:pt x="0" y="131746"/>
                  </a:lnTo>
                  <a:lnTo>
                    <a:pt x="189914" y="131746"/>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pic>
        <p:nvPicPr>
          <p:cNvPr id="603" name="Google Shape;603;p30"/>
          <p:cNvPicPr preferRelativeResize="0"/>
          <p:nvPr>
            <p:ph idx="2" type="pic"/>
          </p:nvPr>
        </p:nvPicPr>
        <p:blipFill rotWithShape="1">
          <a:blip r:embed="rId3">
            <a:alphaModFix/>
          </a:blip>
          <a:srcRect b="12641" l="0" r="0" t="12641"/>
          <a:stretch/>
        </p:blipFill>
        <p:spPr>
          <a:xfrm>
            <a:off x="806000" y="1402563"/>
            <a:ext cx="2978101" cy="3114900"/>
          </a:xfrm>
          <a:prstGeom prst="rect">
            <a:avLst/>
          </a:prstGeom>
        </p:spPr>
      </p:pic>
      <p:sp>
        <p:nvSpPr>
          <p:cNvPr id="604" name="Google Shape;604;p30"/>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bullet points</a:t>
            </a:r>
            <a:endParaRPr/>
          </a:p>
        </p:txBody>
      </p:sp>
      <p:sp>
        <p:nvSpPr>
          <p:cNvPr id="605" name="Google Shape;605;p30"/>
          <p:cNvSpPr txBox="1"/>
          <p:nvPr>
            <p:ph idx="1" type="subTitle"/>
          </p:nvPr>
        </p:nvSpPr>
        <p:spPr>
          <a:xfrm>
            <a:off x="3961225" y="1428963"/>
            <a:ext cx="4469700" cy="3062100"/>
          </a:xfrm>
          <a:prstGeom prst="rect">
            <a:avLst/>
          </a:prstGeom>
        </p:spPr>
        <p:txBody>
          <a:bodyPr anchorCtr="0" anchor="t" bIns="91425" lIns="91425" spcFirstLastPara="1" rIns="91425" wrap="square" tIns="91425">
            <a:noAutofit/>
          </a:bodyPr>
          <a:lstStyle/>
          <a:p>
            <a:pPr indent="-207009" lvl="0" marL="274320" rtl="0" algn="l">
              <a:spcBef>
                <a:spcPts val="0"/>
              </a:spcBef>
              <a:spcAft>
                <a:spcPts val="0"/>
              </a:spcAft>
              <a:buSzPts val="1100"/>
              <a:buChar char="●"/>
            </a:pPr>
            <a:r>
              <a:rPr lang="en"/>
              <a:t>Venus has a beautiful name and is the second planet from the Sun. It’s terribly hot, even hotter than Mercury, and its atmosphere is extremely poisonous. It’s the second-brightest natural object in the night sky after the Moon</a:t>
            </a:r>
            <a:endParaRPr/>
          </a:p>
          <a:p>
            <a:pPr indent="-207009" lvl="0" marL="274320" rtl="0" algn="l">
              <a:spcBef>
                <a:spcPts val="1000"/>
              </a:spcBef>
              <a:spcAft>
                <a:spcPts val="0"/>
              </a:spcAft>
              <a:buSzPts val="1100"/>
              <a:buChar char="●"/>
            </a:pPr>
            <a:r>
              <a:rPr lang="en"/>
              <a:t>Earth is the third planet from the Sun and the only one that harbors life in the Solar System. We all live on this planet</a:t>
            </a:r>
            <a:endParaRPr/>
          </a:p>
          <a:p>
            <a:pPr indent="-207009" lvl="0" marL="274320" rtl="0" algn="l">
              <a:spcBef>
                <a:spcPts val="1000"/>
              </a:spcBef>
              <a:spcAft>
                <a:spcPts val="0"/>
              </a:spcAft>
              <a:buSzPts val="1100"/>
              <a:buChar char="●"/>
            </a:pPr>
            <a:r>
              <a:rPr lang="en"/>
              <a:t>Jupiter is a gas giant and the biggest planet in the Solar System. It’s the fourth-brightest object in the night sky. It was named after the Roman god of the skies and lightning</a:t>
            </a:r>
            <a:endParaRPr/>
          </a:p>
          <a:p>
            <a:pPr indent="-207009" lvl="0" marL="274320" rtl="0" algn="l">
              <a:spcBef>
                <a:spcPts val="1000"/>
              </a:spcBef>
              <a:spcAft>
                <a:spcPts val="0"/>
              </a:spcAft>
              <a:buSzPts val="1100"/>
              <a:buChar char="●"/>
            </a:pPr>
            <a:r>
              <a:rPr lang="en"/>
              <a:t>Mercury is the smallest planet in the Solar System. It was named after the Roman messenger god</a:t>
            </a:r>
            <a:endParaRPr/>
          </a:p>
          <a:p>
            <a:pPr indent="-207009" lvl="0" marL="274320" rtl="0" algn="l">
              <a:spcBef>
                <a:spcPts val="1000"/>
              </a:spcBef>
              <a:spcAft>
                <a:spcPts val="1000"/>
              </a:spcAft>
              <a:buSzPts val="1100"/>
              <a:buChar char="●"/>
            </a:pPr>
            <a:r>
              <a:rPr lang="en"/>
              <a:t>Despite being red, Mars is actually a cold place. It’s full of iron oxide dust, which gives the planet its reddish cast</a:t>
            </a:r>
            <a:endParaRPr/>
          </a:p>
        </p:txBody>
      </p:sp>
      <p:pic>
        <p:nvPicPr>
          <p:cNvPr id="606" name="Google Shape;606;p30"/>
          <p:cNvPicPr preferRelativeResize="0"/>
          <p:nvPr/>
        </p:nvPicPr>
        <p:blipFill rotWithShape="1">
          <a:blip r:embed="rId4">
            <a:alphaModFix/>
          </a:blip>
          <a:srcRect b="9458" l="8288" r="8322" t="12245"/>
          <a:stretch/>
        </p:blipFill>
        <p:spPr>
          <a:xfrm>
            <a:off x="-790925" y="3571612"/>
            <a:ext cx="2474998" cy="22308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nfographics are always useful</a:t>
            </a:r>
            <a:endParaRPr/>
          </a:p>
        </p:txBody>
      </p:sp>
      <p:cxnSp>
        <p:nvCxnSpPr>
          <p:cNvPr id="612" name="Google Shape;612;p31"/>
          <p:cNvCxnSpPr>
            <a:stCxn id="613" idx="0"/>
            <a:endCxn id="614" idx="2"/>
          </p:cNvCxnSpPr>
          <p:nvPr/>
        </p:nvCxnSpPr>
        <p:spPr>
          <a:xfrm rot="10800000">
            <a:off x="2054200" y="2572500"/>
            <a:ext cx="0" cy="516600"/>
          </a:xfrm>
          <a:prstGeom prst="straightConnector1">
            <a:avLst/>
          </a:prstGeom>
          <a:noFill/>
          <a:ln cap="flat" cmpd="sng" w="19050">
            <a:solidFill>
              <a:schemeClr val="lt1"/>
            </a:solidFill>
            <a:prstDash val="dot"/>
            <a:round/>
            <a:headEnd len="med" w="med" type="none"/>
            <a:tailEnd len="med" w="med" type="none"/>
          </a:ln>
        </p:spPr>
      </p:cxnSp>
      <p:sp>
        <p:nvSpPr>
          <p:cNvPr id="614" name="Google Shape;614;p31"/>
          <p:cNvSpPr txBox="1"/>
          <p:nvPr/>
        </p:nvSpPr>
        <p:spPr>
          <a:xfrm flipH="1">
            <a:off x="982599" y="2082200"/>
            <a:ext cx="2143200" cy="49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Antonio"/>
                <a:ea typeface="Antonio"/>
                <a:cs typeface="Antonio"/>
                <a:sym typeface="Antonio"/>
              </a:rPr>
              <a:t>Venus</a:t>
            </a:r>
            <a:endParaRPr b="1" sz="2400">
              <a:solidFill>
                <a:schemeClr val="lt1"/>
              </a:solidFill>
              <a:latin typeface="Antonio"/>
              <a:ea typeface="Antonio"/>
              <a:cs typeface="Antonio"/>
              <a:sym typeface="Antonio"/>
            </a:endParaRPr>
          </a:p>
        </p:txBody>
      </p:sp>
      <p:sp>
        <p:nvSpPr>
          <p:cNvPr id="615" name="Google Shape;615;p31"/>
          <p:cNvSpPr txBox="1"/>
          <p:nvPr/>
        </p:nvSpPr>
        <p:spPr>
          <a:xfrm flipH="1">
            <a:off x="982601" y="1628386"/>
            <a:ext cx="21432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Albert Sans"/>
                <a:ea typeface="Albert Sans"/>
                <a:cs typeface="Albert Sans"/>
                <a:sym typeface="Albert Sans"/>
              </a:rPr>
              <a:t>Venus is the second planet from the Sun</a:t>
            </a:r>
            <a:endParaRPr sz="1100">
              <a:solidFill>
                <a:schemeClr val="lt1"/>
              </a:solidFill>
              <a:latin typeface="Albert Sans"/>
              <a:ea typeface="Albert Sans"/>
              <a:cs typeface="Albert Sans"/>
              <a:sym typeface="Albert Sans"/>
            </a:endParaRPr>
          </a:p>
        </p:txBody>
      </p:sp>
      <p:sp>
        <p:nvSpPr>
          <p:cNvPr id="616" name="Google Shape;616;p31"/>
          <p:cNvSpPr txBox="1"/>
          <p:nvPr/>
        </p:nvSpPr>
        <p:spPr>
          <a:xfrm flipH="1">
            <a:off x="2663449" y="3650700"/>
            <a:ext cx="2143200" cy="490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Antonio"/>
                <a:ea typeface="Antonio"/>
                <a:cs typeface="Antonio"/>
                <a:sym typeface="Antonio"/>
              </a:rPr>
              <a:t>Mercury</a:t>
            </a:r>
            <a:endParaRPr b="1" sz="2400">
              <a:solidFill>
                <a:schemeClr val="lt1"/>
              </a:solidFill>
              <a:latin typeface="Antonio"/>
              <a:ea typeface="Antonio"/>
              <a:cs typeface="Antonio"/>
              <a:sym typeface="Antonio"/>
            </a:endParaRPr>
          </a:p>
        </p:txBody>
      </p:sp>
      <p:sp>
        <p:nvSpPr>
          <p:cNvPr id="617" name="Google Shape;617;p31"/>
          <p:cNvSpPr txBox="1"/>
          <p:nvPr/>
        </p:nvSpPr>
        <p:spPr>
          <a:xfrm flipH="1">
            <a:off x="2661126" y="3992884"/>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Albert Sans"/>
                <a:ea typeface="Albert Sans"/>
                <a:cs typeface="Albert Sans"/>
                <a:sym typeface="Albert Sans"/>
              </a:rPr>
              <a:t>Mercury is the smallest planet in the Solar System</a:t>
            </a:r>
            <a:endParaRPr sz="1100">
              <a:solidFill>
                <a:schemeClr val="lt1"/>
              </a:solidFill>
              <a:latin typeface="Albert Sans"/>
              <a:ea typeface="Albert Sans"/>
              <a:cs typeface="Albert Sans"/>
              <a:sym typeface="Albert Sans"/>
            </a:endParaRPr>
          </a:p>
        </p:txBody>
      </p:sp>
      <p:cxnSp>
        <p:nvCxnSpPr>
          <p:cNvPr id="618" name="Google Shape;618;p31"/>
          <p:cNvCxnSpPr>
            <a:stCxn id="616" idx="0"/>
            <a:endCxn id="619" idx="4"/>
          </p:cNvCxnSpPr>
          <p:nvPr/>
        </p:nvCxnSpPr>
        <p:spPr>
          <a:xfrm rot="10800000">
            <a:off x="3732649" y="3268200"/>
            <a:ext cx="2400" cy="382500"/>
          </a:xfrm>
          <a:prstGeom prst="straightConnector1">
            <a:avLst/>
          </a:prstGeom>
          <a:noFill/>
          <a:ln cap="flat" cmpd="sng" w="19050">
            <a:solidFill>
              <a:schemeClr val="lt1"/>
            </a:solidFill>
            <a:prstDash val="dot"/>
            <a:round/>
            <a:headEnd len="med" w="med" type="none"/>
            <a:tailEnd len="med" w="med" type="none"/>
          </a:ln>
        </p:spPr>
      </p:cxnSp>
      <p:sp>
        <p:nvSpPr>
          <p:cNvPr id="620" name="Google Shape;620;p31"/>
          <p:cNvSpPr txBox="1"/>
          <p:nvPr/>
        </p:nvSpPr>
        <p:spPr>
          <a:xfrm flipH="1">
            <a:off x="4339674" y="2082200"/>
            <a:ext cx="2143200" cy="49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Antonio"/>
                <a:ea typeface="Antonio"/>
                <a:cs typeface="Antonio"/>
                <a:sym typeface="Antonio"/>
              </a:rPr>
              <a:t>Mars</a:t>
            </a:r>
            <a:endParaRPr b="1" sz="2400">
              <a:solidFill>
                <a:schemeClr val="lt1"/>
              </a:solidFill>
              <a:latin typeface="Antonio"/>
              <a:ea typeface="Antonio"/>
              <a:cs typeface="Antonio"/>
              <a:sym typeface="Antonio"/>
            </a:endParaRPr>
          </a:p>
        </p:txBody>
      </p:sp>
      <p:sp>
        <p:nvSpPr>
          <p:cNvPr id="621" name="Google Shape;621;p31"/>
          <p:cNvSpPr txBox="1"/>
          <p:nvPr/>
        </p:nvSpPr>
        <p:spPr>
          <a:xfrm flipH="1">
            <a:off x="4339676" y="1628386"/>
            <a:ext cx="21432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Albert Sans"/>
                <a:ea typeface="Albert Sans"/>
                <a:cs typeface="Albert Sans"/>
                <a:sym typeface="Albert Sans"/>
              </a:rPr>
              <a:t>Despite being red, Mars is a very cold place</a:t>
            </a:r>
            <a:endParaRPr sz="1100">
              <a:solidFill>
                <a:schemeClr val="lt1"/>
              </a:solidFill>
              <a:latin typeface="Albert Sans"/>
              <a:ea typeface="Albert Sans"/>
              <a:cs typeface="Albert Sans"/>
              <a:sym typeface="Albert Sans"/>
            </a:endParaRPr>
          </a:p>
        </p:txBody>
      </p:sp>
      <p:sp>
        <p:nvSpPr>
          <p:cNvPr id="622" name="Google Shape;622;p31"/>
          <p:cNvSpPr txBox="1"/>
          <p:nvPr/>
        </p:nvSpPr>
        <p:spPr>
          <a:xfrm flipH="1">
            <a:off x="6018199" y="3650700"/>
            <a:ext cx="2143200" cy="490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Antonio"/>
                <a:ea typeface="Antonio"/>
                <a:cs typeface="Antonio"/>
                <a:sym typeface="Antonio"/>
              </a:rPr>
              <a:t>Jupiter</a:t>
            </a:r>
            <a:endParaRPr b="1" sz="2400">
              <a:solidFill>
                <a:schemeClr val="lt1"/>
              </a:solidFill>
              <a:latin typeface="Antonio"/>
              <a:ea typeface="Antonio"/>
              <a:cs typeface="Antonio"/>
              <a:sym typeface="Antonio"/>
            </a:endParaRPr>
          </a:p>
        </p:txBody>
      </p:sp>
      <p:sp>
        <p:nvSpPr>
          <p:cNvPr id="623" name="Google Shape;623;p31"/>
          <p:cNvSpPr txBox="1"/>
          <p:nvPr/>
        </p:nvSpPr>
        <p:spPr>
          <a:xfrm flipH="1">
            <a:off x="6018201" y="3992884"/>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Albert Sans"/>
                <a:ea typeface="Albert Sans"/>
                <a:cs typeface="Albert Sans"/>
                <a:sym typeface="Albert Sans"/>
              </a:rPr>
              <a:t>Jupiter is the biggest planet in the Solar System</a:t>
            </a:r>
            <a:endParaRPr sz="1100">
              <a:solidFill>
                <a:schemeClr val="lt1"/>
              </a:solidFill>
              <a:latin typeface="Albert Sans"/>
              <a:ea typeface="Albert Sans"/>
              <a:cs typeface="Albert Sans"/>
              <a:sym typeface="Albert Sans"/>
            </a:endParaRPr>
          </a:p>
        </p:txBody>
      </p:sp>
      <p:cxnSp>
        <p:nvCxnSpPr>
          <p:cNvPr id="624" name="Google Shape;624;p31"/>
          <p:cNvCxnSpPr>
            <a:stCxn id="625" idx="0"/>
            <a:endCxn id="620" idx="2"/>
          </p:cNvCxnSpPr>
          <p:nvPr/>
        </p:nvCxnSpPr>
        <p:spPr>
          <a:xfrm rot="10800000">
            <a:off x="5411263" y="2572500"/>
            <a:ext cx="0" cy="516600"/>
          </a:xfrm>
          <a:prstGeom prst="straightConnector1">
            <a:avLst/>
          </a:prstGeom>
          <a:noFill/>
          <a:ln cap="flat" cmpd="sng" w="19050">
            <a:solidFill>
              <a:schemeClr val="lt1"/>
            </a:solidFill>
            <a:prstDash val="dot"/>
            <a:round/>
            <a:headEnd len="med" w="med" type="none"/>
            <a:tailEnd len="med" w="med" type="none"/>
          </a:ln>
        </p:spPr>
      </p:cxnSp>
      <p:cxnSp>
        <p:nvCxnSpPr>
          <p:cNvPr id="626" name="Google Shape;626;p31"/>
          <p:cNvCxnSpPr>
            <a:stCxn id="622" idx="0"/>
            <a:endCxn id="627" idx="4"/>
          </p:cNvCxnSpPr>
          <p:nvPr/>
        </p:nvCxnSpPr>
        <p:spPr>
          <a:xfrm rot="10800000">
            <a:off x="7089799" y="3268200"/>
            <a:ext cx="0" cy="382500"/>
          </a:xfrm>
          <a:prstGeom prst="straightConnector1">
            <a:avLst/>
          </a:prstGeom>
          <a:noFill/>
          <a:ln cap="flat" cmpd="sng" w="19050">
            <a:solidFill>
              <a:schemeClr val="lt1"/>
            </a:solidFill>
            <a:prstDash val="dot"/>
            <a:round/>
            <a:headEnd len="med" w="med" type="none"/>
            <a:tailEnd len="med" w="med" type="none"/>
          </a:ln>
        </p:spPr>
      </p:cxnSp>
      <p:cxnSp>
        <p:nvCxnSpPr>
          <p:cNvPr id="628" name="Google Shape;628;p31"/>
          <p:cNvCxnSpPr>
            <a:endCxn id="613" idx="2"/>
          </p:cNvCxnSpPr>
          <p:nvPr/>
        </p:nvCxnSpPr>
        <p:spPr>
          <a:xfrm>
            <a:off x="707350" y="3178650"/>
            <a:ext cx="1257300" cy="0"/>
          </a:xfrm>
          <a:prstGeom prst="straightConnector1">
            <a:avLst/>
          </a:prstGeom>
          <a:noFill/>
          <a:ln cap="flat" cmpd="sng" w="19050">
            <a:solidFill>
              <a:schemeClr val="lt1"/>
            </a:solidFill>
            <a:prstDash val="dot"/>
            <a:round/>
            <a:headEnd len="med" w="med" type="none"/>
            <a:tailEnd len="med" w="med" type="none"/>
          </a:ln>
        </p:spPr>
      </p:cxnSp>
      <p:sp>
        <p:nvSpPr>
          <p:cNvPr id="613" name="Google Shape;613;p31"/>
          <p:cNvSpPr/>
          <p:nvPr/>
        </p:nvSpPr>
        <p:spPr>
          <a:xfrm>
            <a:off x="1964650" y="3089100"/>
            <a:ext cx="179100" cy="1791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619" name="Google Shape;619;p31"/>
          <p:cNvSpPr/>
          <p:nvPr/>
        </p:nvSpPr>
        <p:spPr>
          <a:xfrm>
            <a:off x="3643175" y="3089100"/>
            <a:ext cx="179100" cy="1791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cxnSp>
        <p:nvCxnSpPr>
          <p:cNvPr id="629" name="Google Shape;629;p31"/>
          <p:cNvCxnSpPr>
            <a:stCxn id="613" idx="6"/>
            <a:endCxn id="619" idx="2"/>
          </p:cNvCxnSpPr>
          <p:nvPr/>
        </p:nvCxnSpPr>
        <p:spPr>
          <a:xfrm>
            <a:off x="2143750" y="3178650"/>
            <a:ext cx="1499400" cy="0"/>
          </a:xfrm>
          <a:prstGeom prst="straightConnector1">
            <a:avLst/>
          </a:prstGeom>
          <a:noFill/>
          <a:ln cap="flat" cmpd="sng" w="19050">
            <a:solidFill>
              <a:schemeClr val="lt1"/>
            </a:solidFill>
            <a:prstDash val="dot"/>
            <a:round/>
            <a:headEnd len="med" w="med" type="none"/>
            <a:tailEnd len="med" w="med" type="none"/>
          </a:ln>
        </p:spPr>
      </p:cxnSp>
      <p:sp>
        <p:nvSpPr>
          <p:cNvPr id="625" name="Google Shape;625;p31"/>
          <p:cNvSpPr/>
          <p:nvPr/>
        </p:nvSpPr>
        <p:spPr>
          <a:xfrm>
            <a:off x="5321713" y="3089100"/>
            <a:ext cx="179100" cy="1791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cxnSp>
        <p:nvCxnSpPr>
          <p:cNvPr id="630" name="Google Shape;630;p31"/>
          <p:cNvCxnSpPr>
            <a:stCxn id="619" idx="6"/>
            <a:endCxn id="625" idx="2"/>
          </p:cNvCxnSpPr>
          <p:nvPr/>
        </p:nvCxnSpPr>
        <p:spPr>
          <a:xfrm>
            <a:off x="3822275" y="3178650"/>
            <a:ext cx="1499400" cy="0"/>
          </a:xfrm>
          <a:prstGeom prst="straightConnector1">
            <a:avLst/>
          </a:prstGeom>
          <a:noFill/>
          <a:ln cap="flat" cmpd="sng" w="19050">
            <a:solidFill>
              <a:schemeClr val="lt1"/>
            </a:solidFill>
            <a:prstDash val="dot"/>
            <a:round/>
            <a:headEnd len="med" w="med" type="none"/>
            <a:tailEnd len="med" w="med" type="none"/>
          </a:ln>
        </p:spPr>
      </p:cxnSp>
      <p:sp>
        <p:nvSpPr>
          <p:cNvPr id="627" name="Google Shape;627;p31"/>
          <p:cNvSpPr/>
          <p:nvPr/>
        </p:nvSpPr>
        <p:spPr>
          <a:xfrm>
            <a:off x="7000263" y="3089100"/>
            <a:ext cx="179100" cy="1791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cxnSp>
        <p:nvCxnSpPr>
          <p:cNvPr id="631" name="Google Shape;631;p31"/>
          <p:cNvCxnSpPr>
            <a:stCxn id="625" idx="6"/>
            <a:endCxn id="627" idx="2"/>
          </p:cNvCxnSpPr>
          <p:nvPr/>
        </p:nvCxnSpPr>
        <p:spPr>
          <a:xfrm>
            <a:off x="5500813" y="3178650"/>
            <a:ext cx="1499400" cy="0"/>
          </a:xfrm>
          <a:prstGeom prst="straightConnector1">
            <a:avLst/>
          </a:prstGeom>
          <a:noFill/>
          <a:ln cap="flat" cmpd="sng" w="19050">
            <a:solidFill>
              <a:schemeClr val="lt1"/>
            </a:solidFill>
            <a:prstDash val="dot"/>
            <a:round/>
            <a:headEnd len="med" w="med" type="none"/>
            <a:tailEnd len="med" w="med" type="none"/>
          </a:ln>
        </p:spPr>
      </p:cxnSp>
      <p:cxnSp>
        <p:nvCxnSpPr>
          <p:cNvPr id="632" name="Google Shape;632;p31"/>
          <p:cNvCxnSpPr>
            <a:stCxn id="627" idx="6"/>
          </p:cNvCxnSpPr>
          <p:nvPr/>
        </p:nvCxnSpPr>
        <p:spPr>
          <a:xfrm>
            <a:off x="7179363" y="3178650"/>
            <a:ext cx="1257300" cy="0"/>
          </a:xfrm>
          <a:prstGeom prst="straightConnector1">
            <a:avLst/>
          </a:prstGeom>
          <a:noFill/>
          <a:ln cap="flat" cmpd="sng" w="19050">
            <a:solidFill>
              <a:schemeClr val="lt1"/>
            </a:solidFill>
            <a:prstDash val="dot"/>
            <a:round/>
            <a:headEnd len="med" w="med" type="none"/>
            <a:tailEnd len="med" w="med" type="none"/>
          </a:ln>
        </p:spPr>
      </p:cxnSp>
      <p:grpSp>
        <p:nvGrpSpPr>
          <p:cNvPr id="633" name="Google Shape;633;p31"/>
          <p:cNvGrpSpPr/>
          <p:nvPr/>
        </p:nvGrpSpPr>
        <p:grpSpPr>
          <a:xfrm>
            <a:off x="8041612" y="1448881"/>
            <a:ext cx="119777" cy="119782"/>
            <a:chOff x="4156951" y="2233804"/>
            <a:chExt cx="49799" cy="49799"/>
          </a:xfrm>
        </p:grpSpPr>
        <p:sp>
          <p:nvSpPr>
            <p:cNvPr id="634" name="Google Shape;634;p31"/>
            <p:cNvSpPr/>
            <p:nvPr/>
          </p:nvSpPr>
          <p:spPr>
            <a:xfrm>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31"/>
            <p:cNvSpPr/>
            <p:nvPr/>
          </p:nvSpPr>
          <p:spPr>
            <a:xfrm rot="5400000">
              <a:off x="4156951" y="2233804"/>
              <a:ext cx="49799" cy="49799"/>
            </a:xfrm>
            <a:custGeom>
              <a:rect b="b" l="l" r="r" t="t"/>
              <a:pathLst>
                <a:path extrusionOk="0" h="77811" w="77811">
                  <a:moveTo>
                    <a:pt x="77812" y="0"/>
                  </a:moveTo>
                  <a:lnTo>
                    <a:pt x="0" y="77812"/>
                  </a:lnTo>
                </a:path>
              </a:pathLst>
            </a:custGeom>
            <a:solidFill>
              <a:schemeClr val="lt1"/>
            </a:solidFill>
            <a:ln cap="flat" cmpd="sng" w="19600">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cid Wash Business Basic Template by Slidesgo">
  <a:themeElements>
    <a:clrScheme name="Simple Light">
      <a:dk1>
        <a:srgbClr val="191919"/>
      </a:dk1>
      <a:lt1>
        <a:srgbClr val="FFFFFF"/>
      </a:lt1>
      <a:dk2>
        <a:srgbClr val="482229"/>
      </a:dk2>
      <a:lt2>
        <a:srgbClr val="89604E"/>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